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3"/>
  </p:notesMasterIdLst>
  <p:sldIdLst>
    <p:sldId id="278" r:id="rId5"/>
    <p:sldId id="279" r:id="rId6"/>
    <p:sldId id="280" r:id="rId7"/>
    <p:sldId id="281" r:id="rId8"/>
    <p:sldId id="285" r:id="rId9"/>
    <p:sldId id="282" r:id="rId10"/>
    <p:sldId id="283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65C12B-7EAA-48CB-97C0-D17763CC0C96}" v="282" dt="2021-04-05T21:37:29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492ABE-6D4E-4278-9CD9-294419D4F3A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ADE41D9-11B7-4732-AFA9-913A901D5E4E}">
      <dgm:prSet/>
      <dgm:spPr/>
      <dgm:t>
        <a:bodyPr/>
        <a:lstStyle/>
        <a:p>
          <a:r>
            <a:rPr lang="en-US"/>
            <a:t>Dolor Sit Amet</a:t>
          </a:r>
        </a:p>
      </dgm:t>
    </dgm:pt>
    <dgm:pt modelId="{BDDBAB5D-3BBF-4163-8FC0-1582D5F8FFB8}" type="parTrans" cxnId="{61280F3A-F81A-4F66-8F88-64E6DFC9BA40}">
      <dgm:prSet/>
      <dgm:spPr/>
      <dgm:t>
        <a:bodyPr/>
        <a:lstStyle/>
        <a:p>
          <a:endParaRPr lang="en-US"/>
        </a:p>
      </dgm:t>
    </dgm:pt>
    <dgm:pt modelId="{A227364C-75C7-4985-9134-EF3A9FF0231F}" type="sibTrans" cxnId="{61280F3A-F81A-4F66-8F88-64E6DFC9BA40}">
      <dgm:prSet/>
      <dgm:spPr/>
      <dgm:t>
        <a:bodyPr/>
        <a:lstStyle/>
        <a:p>
          <a:endParaRPr lang="en-US"/>
        </a:p>
      </dgm:t>
    </dgm:pt>
    <dgm:pt modelId="{539B543D-E3A7-4BC1-AE47-22C4491B7438}">
      <dgm:prSet/>
      <dgm:spPr/>
      <dgm:t>
        <a:bodyPr/>
        <a:lstStyle/>
        <a:p>
          <a:r>
            <a:rPr lang="en-US"/>
            <a:t>Consectetuer Elit</a:t>
          </a:r>
        </a:p>
      </dgm:t>
    </dgm:pt>
    <dgm:pt modelId="{91F18CC7-3471-431B-8EEB-C71853904AE6}" type="parTrans" cxnId="{C8242427-16A1-4EB1-8AA5-07B84FC13E28}">
      <dgm:prSet/>
      <dgm:spPr/>
      <dgm:t>
        <a:bodyPr/>
        <a:lstStyle/>
        <a:p>
          <a:endParaRPr lang="en-US"/>
        </a:p>
      </dgm:t>
    </dgm:pt>
    <dgm:pt modelId="{C07E8465-D461-4A46-A14F-5117E4406681}" type="sibTrans" cxnId="{C8242427-16A1-4EB1-8AA5-07B84FC13E28}">
      <dgm:prSet/>
      <dgm:spPr/>
      <dgm:t>
        <a:bodyPr/>
        <a:lstStyle/>
        <a:p>
          <a:endParaRPr lang="en-US"/>
        </a:p>
      </dgm:t>
    </dgm:pt>
    <dgm:pt modelId="{488724A1-93BC-4EB5-83E1-18812A680F79}">
      <dgm:prSet/>
      <dgm:spPr/>
      <dgm:t>
        <a:bodyPr/>
        <a:lstStyle/>
        <a:p>
          <a:r>
            <a:rPr lang="en-US"/>
            <a:t>Nunc Viverra</a:t>
          </a:r>
        </a:p>
      </dgm:t>
    </dgm:pt>
    <dgm:pt modelId="{95F7F8E7-9769-4AF1-9FC0-F11735A21B20}" type="parTrans" cxnId="{984ED964-113B-49BB-ADF2-0B006719F98D}">
      <dgm:prSet/>
      <dgm:spPr/>
      <dgm:t>
        <a:bodyPr/>
        <a:lstStyle/>
        <a:p>
          <a:endParaRPr lang="en-US"/>
        </a:p>
      </dgm:t>
    </dgm:pt>
    <dgm:pt modelId="{7EFF856C-B3E3-4344-9C39-056255D8F497}" type="sibTrans" cxnId="{984ED964-113B-49BB-ADF2-0B006719F98D}">
      <dgm:prSet/>
      <dgm:spPr/>
      <dgm:t>
        <a:bodyPr/>
        <a:lstStyle/>
        <a:p>
          <a:endParaRPr lang="en-US"/>
        </a:p>
      </dgm:t>
    </dgm:pt>
    <dgm:pt modelId="{E77CDEEC-C2A3-4BF0-A016-99F4D1B21978}">
      <dgm:prSet/>
      <dgm:spPr/>
      <dgm:t>
        <a:bodyPr/>
        <a:lstStyle/>
        <a:p>
          <a:r>
            <a:rPr lang="en-US"/>
            <a:t>Pellentesque Habitant</a:t>
          </a:r>
        </a:p>
      </dgm:t>
    </dgm:pt>
    <dgm:pt modelId="{DB2A41B8-97D7-4C15-BFB5-BA76F250D00F}" type="parTrans" cxnId="{A6BB6158-F2A5-4A8D-AB58-0CCBF421E91C}">
      <dgm:prSet/>
      <dgm:spPr/>
      <dgm:t>
        <a:bodyPr/>
        <a:lstStyle/>
        <a:p>
          <a:endParaRPr lang="en-US"/>
        </a:p>
      </dgm:t>
    </dgm:pt>
    <dgm:pt modelId="{7C44A2CE-6D18-4CD4-BDDF-A9D98857A6E7}" type="sibTrans" cxnId="{A6BB6158-F2A5-4A8D-AB58-0CCBF421E91C}">
      <dgm:prSet/>
      <dgm:spPr/>
      <dgm:t>
        <a:bodyPr/>
        <a:lstStyle/>
        <a:p>
          <a:endParaRPr lang="en-US"/>
        </a:p>
      </dgm:t>
    </dgm:pt>
    <dgm:pt modelId="{97D11FE1-A572-4E2C-B5DC-7447F151B48E}">
      <dgm:prSet/>
      <dgm:spPr/>
      <dgm:t>
        <a:bodyPr/>
        <a:lstStyle/>
        <a:p>
          <a:r>
            <a:rPr lang="en-US"/>
            <a:t>Lorem Ipsum</a:t>
          </a:r>
        </a:p>
      </dgm:t>
    </dgm:pt>
    <dgm:pt modelId="{474D9016-03E9-4FD0-AF71-1DEA0F1859E4}" type="parTrans" cxnId="{D92BD270-E020-4F7A-9016-62ADA24A2E09}">
      <dgm:prSet/>
      <dgm:spPr/>
      <dgm:t>
        <a:bodyPr/>
        <a:lstStyle/>
        <a:p>
          <a:endParaRPr lang="en-US"/>
        </a:p>
      </dgm:t>
    </dgm:pt>
    <dgm:pt modelId="{C4C1BD46-B3D0-47B9-AC86-C6FD2052AEED}" type="sibTrans" cxnId="{D92BD270-E020-4F7A-9016-62ADA24A2E09}">
      <dgm:prSet/>
      <dgm:spPr/>
      <dgm:t>
        <a:bodyPr/>
        <a:lstStyle/>
        <a:p>
          <a:endParaRPr lang="en-US"/>
        </a:p>
      </dgm:t>
    </dgm:pt>
    <dgm:pt modelId="{C4A9C960-9A7E-4DCD-9A53-9C1F870C4E29}" type="pres">
      <dgm:prSet presAssocID="{5A492ABE-6D4E-4278-9CD9-294419D4F3AB}" presName="vert0" presStyleCnt="0">
        <dgm:presLayoutVars>
          <dgm:dir/>
          <dgm:animOne val="branch"/>
          <dgm:animLvl val="lvl"/>
        </dgm:presLayoutVars>
      </dgm:prSet>
      <dgm:spPr/>
    </dgm:pt>
    <dgm:pt modelId="{B5B919AB-40D5-418E-B212-B26BA1023EA6}" type="pres">
      <dgm:prSet presAssocID="{CADE41D9-11B7-4732-AFA9-913A901D5E4E}" presName="thickLine" presStyleLbl="alignNode1" presStyleIdx="0" presStyleCnt="5"/>
      <dgm:spPr/>
    </dgm:pt>
    <dgm:pt modelId="{B7B901A7-20C1-4274-959B-8BD0AAF5972C}" type="pres">
      <dgm:prSet presAssocID="{CADE41D9-11B7-4732-AFA9-913A901D5E4E}" presName="horz1" presStyleCnt="0"/>
      <dgm:spPr/>
    </dgm:pt>
    <dgm:pt modelId="{5381EB7F-0198-4C34-B9F4-1A2E1F0303E9}" type="pres">
      <dgm:prSet presAssocID="{CADE41D9-11B7-4732-AFA9-913A901D5E4E}" presName="tx1" presStyleLbl="revTx" presStyleIdx="0" presStyleCnt="5"/>
      <dgm:spPr/>
    </dgm:pt>
    <dgm:pt modelId="{6E82A48C-7788-44C4-B248-D0D6EAB50A8E}" type="pres">
      <dgm:prSet presAssocID="{CADE41D9-11B7-4732-AFA9-913A901D5E4E}" presName="vert1" presStyleCnt="0"/>
      <dgm:spPr/>
    </dgm:pt>
    <dgm:pt modelId="{76872009-E99D-4580-97A7-4A3091E903B1}" type="pres">
      <dgm:prSet presAssocID="{539B543D-E3A7-4BC1-AE47-22C4491B7438}" presName="thickLine" presStyleLbl="alignNode1" presStyleIdx="1" presStyleCnt="5"/>
      <dgm:spPr/>
    </dgm:pt>
    <dgm:pt modelId="{0816F702-C298-4ABA-BD99-1DC30BDEE481}" type="pres">
      <dgm:prSet presAssocID="{539B543D-E3A7-4BC1-AE47-22C4491B7438}" presName="horz1" presStyleCnt="0"/>
      <dgm:spPr/>
    </dgm:pt>
    <dgm:pt modelId="{06043C89-2A32-4F7A-A5E3-D7FA10BA25EC}" type="pres">
      <dgm:prSet presAssocID="{539B543D-E3A7-4BC1-AE47-22C4491B7438}" presName="tx1" presStyleLbl="revTx" presStyleIdx="1" presStyleCnt="5"/>
      <dgm:spPr/>
    </dgm:pt>
    <dgm:pt modelId="{B1A78B4A-5DF4-4BCE-B415-8E41CA195277}" type="pres">
      <dgm:prSet presAssocID="{539B543D-E3A7-4BC1-AE47-22C4491B7438}" presName="vert1" presStyleCnt="0"/>
      <dgm:spPr/>
    </dgm:pt>
    <dgm:pt modelId="{C80DEE8E-B260-4515-BC25-64E633566761}" type="pres">
      <dgm:prSet presAssocID="{488724A1-93BC-4EB5-83E1-18812A680F79}" presName="thickLine" presStyleLbl="alignNode1" presStyleIdx="2" presStyleCnt="5"/>
      <dgm:spPr/>
    </dgm:pt>
    <dgm:pt modelId="{393472FC-B219-41C0-BABE-8F51DC715401}" type="pres">
      <dgm:prSet presAssocID="{488724A1-93BC-4EB5-83E1-18812A680F79}" presName="horz1" presStyleCnt="0"/>
      <dgm:spPr/>
    </dgm:pt>
    <dgm:pt modelId="{361F4B24-AA91-48B4-AFD0-66654B017E01}" type="pres">
      <dgm:prSet presAssocID="{488724A1-93BC-4EB5-83E1-18812A680F79}" presName="tx1" presStyleLbl="revTx" presStyleIdx="2" presStyleCnt="5"/>
      <dgm:spPr/>
    </dgm:pt>
    <dgm:pt modelId="{D203E748-A835-4626-9D6B-5D56A5AA6110}" type="pres">
      <dgm:prSet presAssocID="{488724A1-93BC-4EB5-83E1-18812A680F79}" presName="vert1" presStyleCnt="0"/>
      <dgm:spPr/>
    </dgm:pt>
    <dgm:pt modelId="{A0B56A68-1FD9-4D7E-BD14-6CF06AA7FEDD}" type="pres">
      <dgm:prSet presAssocID="{E77CDEEC-C2A3-4BF0-A016-99F4D1B21978}" presName="thickLine" presStyleLbl="alignNode1" presStyleIdx="3" presStyleCnt="5"/>
      <dgm:spPr/>
    </dgm:pt>
    <dgm:pt modelId="{4555EFD6-571D-45FB-8D51-449964E5DFCC}" type="pres">
      <dgm:prSet presAssocID="{E77CDEEC-C2A3-4BF0-A016-99F4D1B21978}" presName="horz1" presStyleCnt="0"/>
      <dgm:spPr/>
    </dgm:pt>
    <dgm:pt modelId="{AAF9DF5B-74A7-4946-B88E-7E7E67558F98}" type="pres">
      <dgm:prSet presAssocID="{E77CDEEC-C2A3-4BF0-A016-99F4D1B21978}" presName="tx1" presStyleLbl="revTx" presStyleIdx="3" presStyleCnt="5"/>
      <dgm:spPr/>
    </dgm:pt>
    <dgm:pt modelId="{DFAD0368-CFB3-4259-AD0A-10A51B014182}" type="pres">
      <dgm:prSet presAssocID="{E77CDEEC-C2A3-4BF0-A016-99F4D1B21978}" presName="vert1" presStyleCnt="0"/>
      <dgm:spPr/>
    </dgm:pt>
    <dgm:pt modelId="{F25CC72E-E449-4062-BB55-63AD6D44F9DE}" type="pres">
      <dgm:prSet presAssocID="{97D11FE1-A572-4E2C-B5DC-7447F151B48E}" presName="thickLine" presStyleLbl="alignNode1" presStyleIdx="4" presStyleCnt="5"/>
      <dgm:spPr/>
    </dgm:pt>
    <dgm:pt modelId="{972CC180-815C-4802-A8A1-88B17AD38DAA}" type="pres">
      <dgm:prSet presAssocID="{97D11FE1-A572-4E2C-B5DC-7447F151B48E}" presName="horz1" presStyleCnt="0"/>
      <dgm:spPr/>
    </dgm:pt>
    <dgm:pt modelId="{7196205A-4B17-45E9-8838-863EB097BC7B}" type="pres">
      <dgm:prSet presAssocID="{97D11FE1-A572-4E2C-B5DC-7447F151B48E}" presName="tx1" presStyleLbl="revTx" presStyleIdx="4" presStyleCnt="5"/>
      <dgm:spPr/>
    </dgm:pt>
    <dgm:pt modelId="{AC9F5426-EDCE-4108-ABEA-153128B16546}" type="pres">
      <dgm:prSet presAssocID="{97D11FE1-A572-4E2C-B5DC-7447F151B48E}" presName="vert1" presStyleCnt="0"/>
      <dgm:spPr/>
    </dgm:pt>
  </dgm:ptLst>
  <dgm:cxnLst>
    <dgm:cxn modelId="{C8242427-16A1-4EB1-8AA5-07B84FC13E28}" srcId="{5A492ABE-6D4E-4278-9CD9-294419D4F3AB}" destId="{539B543D-E3A7-4BC1-AE47-22C4491B7438}" srcOrd="1" destOrd="0" parTransId="{91F18CC7-3471-431B-8EEB-C71853904AE6}" sibTransId="{C07E8465-D461-4A46-A14F-5117E4406681}"/>
    <dgm:cxn modelId="{61280F3A-F81A-4F66-8F88-64E6DFC9BA40}" srcId="{5A492ABE-6D4E-4278-9CD9-294419D4F3AB}" destId="{CADE41D9-11B7-4732-AFA9-913A901D5E4E}" srcOrd="0" destOrd="0" parTransId="{BDDBAB5D-3BBF-4163-8FC0-1582D5F8FFB8}" sibTransId="{A227364C-75C7-4985-9134-EF3A9FF0231F}"/>
    <dgm:cxn modelId="{B8ACB564-DB21-4D30-88DA-BF8E623E3B5F}" type="presOf" srcId="{488724A1-93BC-4EB5-83E1-18812A680F79}" destId="{361F4B24-AA91-48B4-AFD0-66654B017E01}" srcOrd="0" destOrd="0" presId="urn:microsoft.com/office/officeart/2008/layout/LinedList"/>
    <dgm:cxn modelId="{984ED964-113B-49BB-ADF2-0B006719F98D}" srcId="{5A492ABE-6D4E-4278-9CD9-294419D4F3AB}" destId="{488724A1-93BC-4EB5-83E1-18812A680F79}" srcOrd="2" destOrd="0" parTransId="{95F7F8E7-9769-4AF1-9FC0-F11735A21B20}" sibTransId="{7EFF856C-B3E3-4344-9C39-056255D8F497}"/>
    <dgm:cxn modelId="{D92BD270-E020-4F7A-9016-62ADA24A2E09}" srcId="{5A492ABE-6D4E-4278-9CD9-294419D4F3AB}" destId="{97D11FE1-A572-4E2C-B5DC-7447F151B48E}" srcOrd="4" destOrd="0" parTransId="{474D9016-03E9-4FD0-AF71-1DEA0F1859E4}" sibTransId="{C4C1BD46-B3D0-47B9-AC86-C6FD2052AEED}"/>
    <dgm:cxn modelId="{A6BB6158-F2A5-4A8D-AB58-0CCBF421E91C}" srcId="{5A492ABE-6D4E-4278-9CD9-294419D4F3AB}" destId="{E77CDEEC-C2A3-4BF0-A016-99F4D1B21978}" srcOrd="3" destOrd="0" parTransId="{DB2A41B8-97D7-4C15-BFB5-BA76F250D00F}" sibTransId="{7C44A2CE-6D18-4CD4-BDDF-A9D98857A6E7}"/>
    <dgm:cxn modelId="{FE48C379-605B-4E93-A84D-3D0C92B3DF18}" type="presOf" srcId="{97D11FE1-A572-4E2C-B5DC-7447F151B48E}" destId="{7196205A-4B17-45E9-8838-863EB097BC7B}" srcOrd="0" destOrd="0" presId="urn:microsoft.com/office/officeart/2008/layout/LinedList"/>
    <dgm:cxn modelId="{4FC84BC1-4E58-4F9F-AB01-9C61A7D08C87}" type="presOf" srcId="{5A492ABE-6D4E-4278-9CD9-294419D4F3AB}" destId="{C4A9C960-9A7E-4DCD-9A53-9C1F870C4E29}" srcOrd="0" destOrd="0" presId="urn:microsoft.com/office/officeart/2008/layout/LinedList"/>
    <dgm:cxn modelId="{E28A3EE0-7487-491B-81F0-296EAF92F1D1}" type="presOf" srcId="{CADE41D9-11B7-4732-AFA9-913A901D5E4E}" destId="{5381EB7F-0198-4C34-B9F4-1A2E1F0303E9}" srcOrd="0" destOrd="0" presId="urn:microsoft.com/office/officeart/2008/layout/LinedList"/>
    <dgm:cxn modelId="{39E6F0E5-0330-4EF8-BE03-F94D530C67B2}" type="presOf" srcId="{539B543D-E3A7-4BC1-AE47-22C4491B7438}" destId="{06043C89-2A32-4F7A-A5E3-D7FA10BA25EC}" srcOrd="0" destOrd="0" presId="urn:microsoft.com/office/officeart/2008/layout/LinedList"/>
    <dgm:cxn modelId="{55F9A2F4-1A91-4210-9929-A41558FB3D9D}" type="presOf" srcId="{E77CDEEC-C2A3-4BF0-A016-99F4D1B21978}" destId="{AAF9DF5B-74A7-4946-B88E-7E7E67558F98}" srcOrd="0" destOrd="0" presId="urn:microsoft.com/office/officeart/2008/layout/LinedList"/>
    <dgm:cxn modelId="{E176D487-F254-4399-8346-CDDDB4771BD4}" type="presParOf" srcId="{C4A9C960-9A7E-4DCD-9A53-9C1F870C4E29}" destId="{B5B919AB-40D5-418E-B212-B26BA1023EA6}" srcOrd="0" destOrd="0" presId="urn:microsoft.com/office/officeart/2008/layout/LinedList"/>
    <dgm:cxn modelId="{E534E862-FD66-4DE0-97BA-9156DAD36BFD}" type="presParOf" srcId="{C4A9C960-9A7E-4DCD-9A53-9C1F870C4E29}" destId="{B7B901A7-20C1-4274-959B-8BD0AAF5972C}" srcOrd="1" destOrd="0" presId="urn:microsoft.com/office/officeart/2008/layout/LinedList"/>
    <dgm:cxn modelId="{E2F0601F-72ED-4076-9789-E00FC5007B33}" type="presParOf" srcId="{B7B901A7-20C1-4274-959B-8BD0AAF5972C}" destId="{5381EB7F-0198-4C34-B9F4-1A2E1F0303E9}" srcOrd="0" destOrd="0" presId="urn:microsoft.com/office/officeart/2008/layout/LinedList"/>
    <dgm:cxn modelId="{020F96FE-EC76-462D-97F3-20C5DBC0471A}" type="presParOf" srcId="{B7B901A7-20C1-4274-959B-8BD0AAF5972C}" destId="{6E82A48C-7788-44C4-B248-D0D6EAB50A8E}" srcOrd="1" destOrd="0" presId="urn:microsoft.com/office/officeart/2008/layout/LinedList"/>
    <dgm:cxn modelId="{D150D15F-2AD3-40F1-9419-45E432944CE1}" type="presParOf" srcId="{C4A9C960-9A7E-4DCD-9A53-9C1F870C4E29}" destId="{76872009-E99D-4580-97A7-4A3091E903B1}" srcOrd="2" destOrd="0" presId="urn:microsoft.com/office/officeart/2008/layout/LinedList"/>
    <dgm:cxn modelId="{3E1ABE11-CCC4-49DC-B4B1-DB4CF986E5AF}" type="presParOf" srcId="{C4A9C960-9A7E-4DCD-9A53-9C1F870C4E29}" destId="{0816F702-C298-4ABA-BD99-1DC30BDEE481}" srcOrd="3" destOrd="0" presId="urn:microsoft.com/office/officeart/2008/layout/LinedList"/>
    <dgm:cxn modelId="{6074F9E4-8DDC-4407-9397-705AC37B41E5}" type="presParOf" srcId="{0816F702-C298-4ABA-BD99-1DC30BDEE481}" destId="{06043C89-2A32-4F7A-A5E3-D7FA10BA25EC}" srcOrd="0" destOrd="0" presId="urn:microsoft.com/office/officeart/2008/layout/LinedList"/>
    <dgm:cxn modelId="{E810F118-07FC-41C9-83A9-B094415C37CB}" type="presParOf" srcId="{0816F702-C298-4ABA-BD99-1DC30BDEE481}" destId="{B1A78B4A-5DF4-4BCE-B415-8E41CA195277}" srcOrd="1" destOrd="0" presId="urn:microsoft.com/office/officeart/2008/layout/LinedList"/>
    <dgm:cxn modelId="{5CC59089-B06A-4CBE-A3E7-9D3EDFBE8C2B}" type="presParOf" srcId="{C4A9C960-9A7E-4DCD-9A53-9C1F870C4E29}" destId="{C80DEE8E-B260-4515-BC25-64E633566761}" srcOrd="4" destOrd="0" presId="urn:microsoft.com/office/officeart/2008/layout/LinedList"/>
    <dgm:cxn modelId="{8F14B225-ADE3-45C9-BEE2-FD27D68B0DC4}" type="presParOf" srcId="{C4A9C960-9A7E-4DCD-9A53-9C1F870C4E29}" destId="{393472FC-B219-41C0-BABE-8F51DC715401}" srcOrd="5" destOrd="0" presId="urn:microsoft.com/office/officeart/2008/layout/LinedList"/>
    <dgm:cxn modelId="{3D701DC2-CA88-48F1-89B5-80E7AF5165DB}" type="presParOf" srcId="{393472FC-B219-41C0-BABE-8F51DC715401}" destId="{361F4B24-AA91-48B4-AFD0-66654B017E01}" srcOrd="0" destOrd="0" presId="urn:microsoft.com/office/officeart/2008/layout/LinedList"/>
    <dgm:cxn modelId="{EDD2A82E-204A-44D9-9C63-6B3AB48B324E}" type="presParOf" srcId="{393472FC-B219-41C0-BABE-8F51DC715401}" destId="{D203E748-A835-4626-9D6B-5D56A5AA6110}" srcOrd="1" destOrd="0" presId="urn:microsoft.com/office/officeart/2008/layout/LinedList"/>
    <dgm:cxn modelId="{CC0E03C6-2398-4CE4-8DAA-EA78E9DFFF16}" type="presParOf" srcId="{C4A9C960-9A7E-4DCD-9A53-9C1F870C4E29}" destId="{A0B56A68-1FD9-4D7E-BD14-6CF06AA7FEDD}" srcOrd="6" destOrd="0" presId="urn:microsoft.com/office/officeart/2008/layout/LinedList"/>
    <dgm:cxn modelId="{78B3EF9B-A69E-4E4F-A99E-3DDA506701C1}" type="presParOf" srcId="{C4A9C960-9A7E-4DCD-9A53-9C1F870C4E29}" destId="{4555EFD6-571D-45FB-8D51-449964E5DFCC}" srcOrd="7" destOrd="0" presId="urn:microsoft.com/office/officeart/2008/layout/LinedList"/>
    <dgm:cxn modelId="{5564550A-1103-4CAE-BED6-372EA4655BC1}" type="presParOf" srcId="{4555EFD6-571D-45FB-8D51-449964E5DFCC}" destId="{AAF9DF5B-74A7-4946-B88E-7E7E67558F98}" srcOrd="0" destOrd="0" presId="urn:microsoft.com/office/officeart/2008/layout/LinedList"/>
    <dgm:cxn modelId="{4A4C8188-56F7-4DD1-AF95-CF0FEA6E3533}" type="presParOf" srcId="{4555EFD6-571D-45FB-8D51-449964E5DFCC}" destId="{DFAD0368-CFB3-4259-AD0A-10A51B014182}" srcOrd="1" destOrd="0" presId="urn:microsoft.com/office/officeart/2008/layout/LinedList"/>
    <dgm:cxn modelId="{98D54F7A-30F1-447E-906B-5C1638F739FF}" type="presParOf" srcId="{C4A9C960-9A7E-4DCD-9A53-9C1F870C4E29}" destId="{F25CC72E-E449-4062-BB55-63AD6D44F9DE}" srcOrd="8" destOrd="0" presId="urn:microsoft.com/office/officeart/2008/layout/LinedList"/>
    <dgm:cxn modelId="{9D961738-2F08-4EE7-9439-866E81914A3E}" type="presParOf" srcId="{C4A9C960-9A7E-4DCD-9A53-9C1F870C4E29}" destId="{972CC180-815C-4802-A8A1-88B17AD38DAA}" srcOrd="9" destOrd="0" presId="urn:microsoft.com/office/officeart/2008/layout/LinedList"/>
    <dgm:cxn modelId="{B45E7666-4895-4035-9BED-7F8E1935CF06}" type="presParOf" srcId="{972CC180-815C-4802-A8A1-88B17AD38DAA}" destId="{7196205A-4B17-45E9-8838-863EB097BC7B}" srcOrd="0" destOrd="0" presId="urn:microsoft.com/office/officeart/2008/layout/LinedList"/>
    <dgm:cxn modelId="{BFAD94A2-A03D-4642-B7B5-67A90CF0A5C5}" type="presParOf" srcId="{972CC180-815C-4802-A8A1-88B17AD38DAA}" destId="{AC9F5426-EDCE-4108-ABEA-153128B1654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492ABE-6D4E-4278-9CD9-294419D4F3AB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ADE41D9-11B7-4732-AFA9-913A901D5E4E}">
      <dgm:prSet/>
      <dgm:spPr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</a:gradFill>
      </dgm:spPr>
      <dgm:t>
        <a:bodyPr/>
        <a:lstStyle/>
        <a:p>
          <a:r>
            <a:rPr lang="en-US" dirty="0"/>
            <a:t>Dolor Sit </a:t>
          </a:r>
          <a:r>
            <a:rPr lang="en-US" dirty="0" err="1"/>
            <a:t>Amet</a:t>
          </a:r>
          <a:endParaRPr lang="en-US" dirty="0"/>
        </a:p>
      </dgm:t>
    </dgm:pt>
    <dgm:pt modelId="{BDDBAB5D-3BBF-4163-8FC0-1582D5F8FFB8}" type="parTrans" cxnId="{61280F3A-F81A-4F66-8F88-64E6DFC9BA40}">
      <dgm:prSet/>
      <dgm:spPr/>
      <dgm:t>
        <a:bodyPr/>
        <a:lstStyle/>
        <a:p>
          <a:endParaRPr lang="en-US"/>
        </a:p>
      </dgm:t>
    </dgm:pt>
    <dgm:pt modelId="{A227364C-75C7-4985-9134-EF3A9FF0231F}" type="sibTrans" cxnId="{61280F3A-F81A-4F66-8F88-64E6DFC9BA40}">
      <dgm:prSet/>
      <dgm:spPr/>
      <dgm:t>
        <a:bodyPr/>
        <a:lstStyle/>
        <a:p>
          <a:endParaRPr lang="en-US"/>
        </a:p>
      </dgm:t>
    </dgm:pt>
    <dgm:pt modelId="{539B543D-E3A7-4BC1-AE47-22C4491B7438}">
      <dgm:prSet/>
      <dgm:spPr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</a:gradFill>
      </dgm:spPr>
      <dgm:t>
        <a:bodyPr/>
        <a:lstStyle/>
        <a:p>
          <a:r>
            <a:rPr lang="en-US" dirty="0" err="1"/>
            <a:t>Consectetuer</a:t>
          </a:r>
          <a:r>
            <a:rPr lang="en-US" dirty="0"/>
            <a:t> </a:t>
          </a:r>
          <a:r>
            <a:rPr lang="en-US" dirty="0" err="1"/>
            <a:t>Elit</a:t>
          </a:r>
          <a:endParaRPr lang="en-US" dirty="0"/>
        </a:p>
      </dgm:t>
    </dgm:pt>
    <dgm:pt modelId="{91F18CC7-3471-431B-8EEB-C71853904AE6}" type="parTrans" cxnId="{C8242427-16A1-4EB1-8AA5-07B84FC13E28}">
      <dgm:prSet/>
      <dgm:spPr/>
      <dgm:t>
        <a:bodyPr/>
        <a:lstStyle/>
        <a:p>
          <a:endParaRPr lang="en-US"/>
        </a:p>
      </dgm:t>
    </dgm:pt>
    <dgm:pt modelId="{C07E8465-D461-4A46-A14F-5117E4406681}" type="sibTrans" cxnId="{C8242427-16A1-4EB1-8AA5-07B84FC13E28}">
      <dgm:prSet/>
      <dgm:spPr/>
      <dgm:t>
        <a:bodyPr/>
        <a:lstStyle/>
        <a:p>
          <a:endParaRPr lang="en-US"/>
        </a:p>
      </dgm:t>
    </dgm:pt>
    <dgm:pt modelId="{488724A1-93BC-4EB5-83E1-18812A680F79}">
      <dgm:prSet/>
      <dgm:spPr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</a:gradFill>
      </dgm:spPr>
      <dgm:t>
        <a:bodyPr/>
        <a:lstStyle/>
        <a:p>
          <a:r>
            <a:rPr lang="en-US" dirty="0"/>
            <a:t>Nunc </a:t>
          </a:r>
          <a:r>
            <a:rPr lang="en-US" dirty="0" err="1"/>
            <a:t>Viverra</a:t>
          </a:r>
          <a:endParaRPr lang="en-US" dirty="0"/>
        </a:p>
      </dgm:t>
    </dgm:pt>
    <dgm:pt modelId="{95F7F8E7-9769-4AF1-9FC0-F11735A21B20}" type="parTrans" cxnId="{984ED964-113B-49BB-ADF2-0B006719F98D}">
      <dgm:prSet/>
      <dgm:spPr/>
      <dgm:t>
        <a:bodyPr/>
        <a:lstStyle/>
        <a:p>
          <a:endParaRPr lang="en-US"/>
        </a:p>
      </dgm:t>
    </dgm:pt>
    <dgm:pt modelId="{7EFF856C-B3E3-4344-9C39-056255D8F497}" type="sibTrans" cxnId="{984ED964-113B-49BB-ADF2-0B006719F98D}">
      <dgm:prSet/>
      <dgm:spPr/>
      <dgm:t>
        <a:bodyPr/>
        <a:lstStyle/>
        <a:p>
          <a:endParaRPr lang="en-US"/>
        </a:p>
      </dgm:t>
    </dgm:pt>
    <dgm:pt modelId="{E77CDEEC-C2A3-4BF0-A016-99F4D1B21978}">
      <dgm:prSet/>
      <dgm:spPr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</a:gradFill>
      </dgm:spPr>
      <dgm:t>
        <a:bodyPr/>
        <a:lstStyle/>
        <a:p>
          <a:r>
            <a:rPr lang="en-US"/>
            <a:t>Pellentesque Habitant</a:t>
          </a:r>
        </a:p>
      </dgm:t>
    </dgm:pt>
    <dgm:pt modelId="{DB2A41B8-97D7-4C15-BFB5-BA76F250D00F}" type="parTrans" cxnId="{A6BB6158-F2A5-4A8D-AB58-0CCBF421E91C}">
      <dgm:prSet/>
      <dgm:spPr/>
      <dgm:t>
        <a:bodyPr/>
        <a:lstStyle/>
        <a:p>
          <a:endParaRPr lang="en-US"/>
        </a:p>
      </dgm:t>
    </dgm:pt>
    <dgm:pt modelId="{7C44A2CE-6D18-4CD4-BDDF-A9D98857A6E7}" type="sibTrans" cxnId="{A6BB6158-F2A5-4A8D-AB58-0CCBF421E91C}">
      <dgm:prSet/>
      <dgm:spPr/>
      <dgm:t>
        <a:bodyPr/>
        <a:lstStyle/>
        <a:p>
          <a:endParaRPr lang="en-US"/>
        </a:p>
      </dgm:t>
    </dgm:pt>
    <dgm:pt modelId="{97D11FE1-A572-4E2C-B5DC-7447F151B48E}">
      <dgm:prSet/>
      <dgm:spPr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</a:gradFill>
      </dgm:spPr>
      <dgm:t>
        <a:bodyPr/>
        <a:lstStyle/>
        <a:p>
          <a:r>
            <a:rPr lang="en-US"/>
            <a:t>Lorem Ipsum</a:t>
          </a:r>
        </a:p>
      </dgm:t>
    </dgm:pt>
    <dgm:pt modelId="{474D9016-03E9-4FD0-AF71-1DEA0F1859E4}" type="parTrans" cxnId="{D92BD270-E020-4F7A-9016-62ADA24A2E09}">
      <dgm:prSet/>
      <dgm:spPr/>
      <dgm:t>
        <a:bodyPr/>
        <a:lstStyle/>
        <a:p>
          <a:endParaRPr lang="en-US"/>
        </a:p>
      </dgm:t>
    </dgm:pt>
    <dgm:pt modelId="{C4C1BD46-B3D0-47B9-AC86-C6FD2052AEED}" type="sibTrans" cxnId="{D92BD270-E020-4F7A-9016-62ADA24A2E09}">
      <dgm:prSet/>
      <dgm:spPr/>
      <dgm:t>
        <a:bodyPr/>
        <a:lstStyle/>
        <a:p>
          <a:endParaRPr lang="en-US"/>
        </a:p>
      </dgm:t>
    </dgm:pt>
    <dgm:pt modelId="{B727FA08-4447-480C-B853-DFF98F658BFC}" type="pres">
      <dgm:prSet presAssocID="{5A492ABE-6D4E-4278-9CD9-294419D4F3AB}" presName="diagram" presStyleCnt="0">
        <dgm:presLayoutVars>
          <dgm:dir/>
          <dgm:resizeHandles val="exact"/>
        </dgm:presLayoutVars>
      </dgm:prSet>
      <dgm:spPr/>
    </dgm:pt>
    <dgm:pt modelId="{84EE4E03-1267-433B-A447-E9DB693303B6}" type="pres">
      <dgm:prSet presAssocID="{CADE41D9-11B7-4732-AFA9-913A901D5E4E}" presName="node" presStyleLbl="node1" presStyleIdx="0" presStyleCnt="5">
        <dgm:presLayoutVars>
          <dgm:bulletEnabled val="1"/>
        </dgm:presLayoutVars>
      </dgm:prSet>
      <dgm:spPr/>
    </dgm:pt>
    <dgm:pt modelId="{0C70597A-AFE9-495F-A1B1-7933793CE494}" type="pres">
      <dgm:prSet presAssocID="{A227364C-75C7-4985-9134-EF3A9FF0231F}" presName="sibTrans" presStyleCnt="0"/>
      <dgm:spPr/>
    </dgm:pt>
    <dgm:pt modelId="{A746B0E6-39B9-44B2-832C-043B7F875F84}" type="pres">
      <dgm:prSet presAssocID="{539B543D-E3A7-4BC1-AE47-22C4491B7438}" presName="node" presStyleLbl="node1" presStyleIdx="1" presStyleCnt="5">
        <dgm:presLayoutVars>
          <dgm:bulletEnabled val="1"/>
        </dgm:presLayoutVars>
      </dgm:prSet>
      <dgm:spPr/>
    </dgm:pt>
    <dgm:pt modelId="{15258C8C-C99C-447E-9A4A-4CC47F1A7F83}" type="pres">
      <dgm:prSet presAssocID="{C07E8465-D461-4A46-A14F-5117E4406681}" presName="sibTrans" presStyleCnt="0"/>
      <dgm:spPr/>
    </dgm:pt>
    <dgm:pt modelId="{E1ECBCE8-7E65-46E2-BED3-8BC5F14EDADF}" type="pres">
      <dgm:prSet presAssocID="{488724A1-93BC-4EB5-83E1-18812A680F79}" presName="node" presStyleLbl="node1" presStyleIdx="2" presStyleCnt="5">
        <dgm:presLayoutVars>
          <dgm:bulletEnabled val="1"/>
        </dgm:presLayoutVars>
      </dgm:prSet>
      <dgm:spPr/>
    </dgm:pt>
    <dgm:pt modelId="{AEB2D7AC-860F-4581-AD6B-781D4A3D7F69}" type="pres">
      <dgm:prSet presAssocID="{7EFF856C-B3E3-4344-9C39-056255D8F497}" presName="sibTrans" presStyleCnt="0"/>
      <dgm:spPr/>
    </dgm:pt>
    <dgm:pt modelId="{77801C49-9F05-4987-A3E3-AF5FE8F5D348}" type="pres">
      <dgm:prSet presAssocID="{E77CDEEC-C2A3-4BF0-A016-99F4D1B21978}" presName="node" presStyleLbl="node1" presStyleIdx="3" presStyleCnt="5">
        <dgm:presLayoutVars>
          <dgm:bulletEnabled val="1"/>
        </dgm:presLayoutVars>
      </dgm:prSet>
      <dgm:spPr/>
    </dgm:pt>
    <dgm:pt modelId="{0759E49E-2158-44EF-B66A-14895415C39A}" type="pres">
      <dgm:prSet presAssocID="{7C44A2CE-6D18-4CD4-BDDF-A9D98857A6E7}" presName="sibTrans" presStyleCnt="0"/>
      <dgm:spPr/>
    </dgm:pt>
    <dgm:pt modelId="{772379B3-DDEA-4759-AE62-49E46423D09A}" type="pres">
      <dgm:prSet presAssocID="{97D11FE1-A572-4E2C-B5DC-7447F151B48E}" presName="node" presStyleLbl="node1" presStyleIdx="4" presStyleCnt="5">
        <dgm:presLayoutVars>
          <dgm:bulletEnabled val="1"/>
        </dgm:presLayoutVars>
      </dgm:prSet>
      <dgm:spPr/>
    </dgm:pt>
  </dgm:ptLst>
  <dgm:cxnLst>
    <dgm:cxn modelId="{59EC8606-59E9-47FF-B340-D6379CB6D23F}" type="presOf" srcId="{539B543D-E3A7-4BC1-AE47-22C4491B7438}" destId="{A746B0E6-39B9-44B2-832C-043B7F875F84}" srcOrd="0" destOrd="0" presId="urn:microsoft.com/office/officeart/2005/8/layout/default"/>
    <dgm:cxn modelId="{C8242427-16A1-4EB1-8AA5-07B84FC13E28}" srcId="{5A492ABE-6D4E-4278-9CD9-294419D4F3AB}" destId="{539B543D-E3A7-4BC1-AE47-22C4491B7438}" srcOrd="1" destOrd="0" parTransId="{91F18CC7-3471-431B-8EEB-C71853904AE6}" sibTransId="{C07E8465-D461-4A46-A14F-5117E4406681}"/>
    <dgm:cxn modelId="{61280F3A-F81A-4F66-8F88-64E6DFC9BA40}" srcId="{5A492ABE-6D4E-4278-9CD9-294419D4F3AB}" destId="{CADE41D9-11B7-4732-AFA9-913A901D5E4E}" srcOrd="0" destOrd="0" parTransId="{BDDBAB5D-3BBF-4163-8FC0-1582D5F8FFB8}" sibTransId="{A227364C-75C7-4985-9134-EF3A9FF0231F}"/>
    <dgm:cxn modelId="{2CE1573C-E4C8-4860-8130-287C930AC917}" type="presOf" srcId="{5A492ABE-6D4E-4278-9CD9-294419D4F3AB}" destId="{B727FA08-4447-480C-B853-DFF98F658BFC}" srcOrd="0" destOrd="0" presId="urn:microsoft.com/office/officeart/2005/8/layout/default"/>
    <dgm:cxn modelId="{984ED964-113B-49BB-ADF2-0B006719F98D}" srcId="{5A492ABE-6D4E-4278-9CD9-294419D4F3AB}" destId="{488724A1-93BC-4EB5-83E1-18812A680F79}" srcOrd="2" destOrd="0" parTransId="{95F7F8E7-9769-4AF1-9FC0-F11735A21B20}" sibTransId="{7EFF856C-B3E3-4344-9C39-056255D8F497}"/>
    <dgm:cxn modelId="{4F46E645-7225-4F3D-AA55-6C56E8B5DF30}" type="presOf" srcId="{E77CDEEC-C2A3-4BF0-A016-99F4D1B21978}" destId="{77801C49-9F05-4987-A3E3-AF5FE8F5D348}" srcOrd="0" destOrd="0" presId="urn:microsoft.com/office/officeart/2005/8/layout/default"/>
    <dgm:cxn modelId="{6810004B-5818-43E4-856A-59AA85DB1A0D}" type="presOf" srcId="{CADE41D9-11B7-4732-AFA9-913A901D5E4E}" destId="{84EE4E03-1267-433B-A447-E9DB693303B6}" srcOrd="0" destOrd="0" presId="urn:microsoft.com/office/officeart/2005/8/layout/default"/>
    <dgm:cxn modelId="{3018324C-A6CF-4115-B26D-8A7A8095F392}" type="presOf" srcId="{488724A1-93BC-4EB5-83E1-18812A680F79}" destId="{E1ECBCE8-7E65-46E2-BED3-8BC5F14EDADF}" srcOrd="0" destOrd="0" presId="urn:microsoft.com/office/officeart/2005/8/layout/default"/>
    <dgm:cxn modelId="{D92BD270-E020-4F7A-9016-62ADA24A2E09}" srcId="{5A492ABE-6D4E-4278-9CD9-294419D4F3AB}" destId="{97D11FE1-A572-4E2C-B5DC-7447F151B48E}" srcOrd="4" destOrd="0" parTransId="{474D9016-03E9-4FD0-AF71-1DEA0F1859E4}" sibTransId="{C4C1BD46-B3D0-47B9-AC86-C6FD2052AEED}"/>
    <dgm:cxn modelId="{A6BB6158-F2A5-4A8D-AB58-0CCBF421E91C}" srcId="{5A492ABE-6D4E-4278-9CD9-294419D4F3AB}" destId="{E77CDEEC-C2A3-4BF0-A016-99F4D1B21978}" srcOrd="3" destOrd="0" parTransId="{DB2A41B8-97D7-4C15-BFB5-BA76F250D00F}" sibTransId="{7C44A2CE-6D18-4CD4-BDDF-A9D98857A6E7}"/>
    <dgm:cxn modelId="{E5C1198B-159A-49EE-91FE-8E5D3CB32793}" type="presOf" srcId="{97D11FE1-A572-4E2C-B5DC-7447F151B48E}" destId="{772379B3-DDEA-4759-AE62-49E46423D09A}" srcOrd="0" destOrd="0" presId="urn:microsoft.com/office/officeart/2005/8/layout/default"/>
    <dgm:cxn modelId="{3870BEA0-7794-4862-BE20-2652315907C4}" type="presParOf" srcId="{B727FA08-4447-480C-B853-DFF98F658BFC}" destId="{84EE4E03-1267-433B-A447-E9DB693303B6}" srcOrd="0" destOrd="0" presId="urn:microsoft.com/office/officeart/2005/8/layout/default"/>
    <dgm:cxn modelId="{F4FD6457-69FD-4EEF-90BA-BE065D46AC85}" type="presParOf" srcId="{B727FA08-4447-480C-B853-DFF98F658BFC}" destId="{0C70597A-AFE9-495F-A1B1-7933793CE494}" srcOrd="1" destOrd="0" presId="urn:microsoft.com/office/officeart/2005/8/layout/default"/>
    <dgm:cxn modelId="{A8650C3F-E674-4BDD-8BC4-D9ADD70A3E33}" type="presParOf" srcId="{B727FA08-4447-480C-B853-DFF98F658BFC}" destId="{A746B0E6-39B9-44B2-832C-043B7F875F84}" srcOrd="2" destOrd="0" presId="urn:microsoft.com/office/officeart/2005/8/layout/default"/>
    <dgm:cxn modelId="{428D30E3-251A-4BD5-A205-7190082D153B}" type="presParOf" srcId="{B727FA08-4447-480C-B853-DFF98F658BFC}" destId="{15258C8C-C99C-447E-9A4A-4CC47F1A7F83}" srcOrd="3" destOrd="0" presId="urn:microsoft.com/office/officeart/2005/8/layout/default"/>
    <dgm:cxn modelId="{7641B09F-4979-4842-8C69-BD3CE5C1FF60}" type="presParOf" srcId="{B727FA08-4447-480C-B853-DFF98F658BFC}" destId="{E1ECBCE8-7E65-46E2-BED3-8BC5F14EDADF}" srcOrd="4" destOrd="0" presId="urn:microsoft.com/office/officeart/2005/8/layout/default"/>
    <dgm:cxn modelId="{E2314B18-6DC4-4C5C-998C-517AFFA33951}" type="presParOf" srcId="{B727FA08-4447-480C-B853-DFF98F658BFC}" destId="{AEB2D7AC-860F-4581-AD6B-781D4A3D7F69}" srcOrd="5" destOrd="0" presId="urn:microsoft.com/office/officeart/2005/8/layout/default"/>
    <dgm:cxn modelId="{75848E7D-3BDE-4638-B936-5CD1F23794FF}" type="presParOf" srcId="{B727FA08-4447-480C-B853-DFF98F658BFC}" destId="{77801C49-9F05-4987-A3E3-AF5FE8F5D348}" srcOrd="6" destOrd="0" presId="urn:microsoft.com/office/officeart/2005/8/layout/default"/>
    <dgm:cxn modelId="{5A48087D-8266-4D3A-8A57-F84ADFE9D139}" type="presParOf" srcId="{B727FA08-4447-480C-B853-DFF98F658BFC}" destId="{0759E49E-2158-44EF-B66A-14895415C39A}" srcOrd="7" destOrd="0" presId="urn:microsoft.com/office/officeart/2005/8/layout/default"/>
    <dgm:cxn modelId="{80E34960-829B-48DD-8990-DEC3F13CB886}" type="presParOf" srcId="{B727FA08-4447-480C-B853-DFF98F658BFC}" destId="{772379B3-DDEA-4759-AE62-49E46423D09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492ABE-6D4E-4278-9CD9-294419D4F3AB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ADE41D9-11B7-4732-AFA9-913A901D5E4E}">
      <dgm:prSet/>
      <dgm:spPr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</a:gradFill>
      </dgm:spPr>
      <dgm:t>
        <a:bodyPr/>
        <a:lstStyle/>
        <a:p>
          <a:r>
            <a:rPr lang="en-US" dirty="0"/>
            <a:t>Dolor Sit </a:t>
          </a:r>
          <a:r>
            <a:rPr lang="en-US" dirty="0" err="1"/>
            <a:t>Amet</a:t>
          </a:r>
          <a:endParaRPr lang="en-US" dirty="0"/>
        </a:p>
      </dgm:t>
    </dgm:pt>
    <dgm:pt modelId="{BDDBAB5D-3BBF-4163-8FC0-1582D5F8FFB8}" type="parTrans" cxnId="{61280F3A-F81A-4F66-8F88-64E6DFC9BA40}">
      <dgm:prSet/>
      <dgm:spPr/>
      <dgm:t>
        <a:bodyPr/>
        <a:lstStyle/>
        <a:p>
          <a:endParaRPr lang="en-US"/>
        </a:p>
      </dgm:t>
    </dgm:pt>
    <dgm:pt modelId="{A227364C-75C7-4985-9134-EF3A9FF0231F}" type="sibTrans" cxnId="{61280F3A-F81A-4F66-8F88-64E6DFC9BA40}">
      <dgm:prSet/>
      <dgm:spPr/>
      <dgm:t>
        <a:bodyPr/>
        <a:lstStyle/>
        <a:p>
          <a:endParaRPr lang="en-US"/>
        </a:p>
      </dgm:t>
    </dgm:pt>
    <dgm:pt modelId="{539B543D-E3A7-4BC1-AE47-22C4491B7438}">
      <dgm:prSet/>
      <dgm:spPr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</a:gradFill>
      </dgm:spPr>
      <dgm:t>
        <a:bodyPr/>
        <a:lstStyle/>
        <a:p>
          <a:r>
            <a:rPr lang="en-US" dirty="0" err="1"/>
            <a:t>Consectetuer</a:t>
          </a:r>
          <a:r>
            <a:rPr lang="en-US" dirty="0"/>
            <a:t> </a:t>
          </a:r>
          <a:r>
            <a:rPr lang="en-US" dirty="0" err="1"/>
            <a:t>Elit</a:t>
          </a:r>
          <a:endParaRPr lang="en-US" dirty="0"/>
        </a:p>
      </dgm:t>
    </dgm:pt>
    <dgm:pt modelId="{91F18CC7-3471-431B-8EEB-C71853904AE6}" type="parTrans" cxnId="{C8242427-16A1-4EB1-8AA5-07B84FC13E28}">
      <dgm:prSet/>
      <dgm:spPr/>
      <dgm:t>
        <a:bodyPr/>
        <a:lstStyle/>
        <a:p>
          <a:endParaRPr lang="en-US"/>
        </a:p>
      </dgm:t>
    </dgm:pt>
    <dgm:pt modelId="{C07E8465-D461-4A46-A14F-5117E4406681}" type="sibTrans" cxnId="{C8242427-16A1-4EB1-8AA5-07B84FC13E28}">
      <dgm:prSet/>
      <dgm:spPr/>
      <dgm:t>
        <a:bodyPr/>
        <a:lstStyle/>
        <a:p>
          <a:endParaRPr lang="en-US"/>
        </a:p>
      </dgm:t>
    </dgm:pt>
    <dgm:pt modelId="{488724A1-93BC-4EB5-83E1-18812A680F79}">
      <dgm:prSet/>
      <dgm:spPr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</a:gradFill>
      </dgm:spPr>
      <dgm:t>
        <a:bodyPr/>
        <a:lstStyle/>
        <a:p>
          <a:r>
            <a:rPr lang="en-US" dirty="0"/>
            <a:t>Nunc </a:t>
          </a:r>
          <a:r>
            <a:rPr lang="en-US" dirty="0" err="1"/>
            <a:t>Viverra</a:t>
          </a:r>
          <a:endParaRPr lang="en-US" dirty="0"/>
        </a:p>
      </dgm:t>
    </dgm:pt>
    <dgm:pt modelId="{95F7F8E7-9769-4AF1-9FC0-F11735A21B20}" type="parTrans" cxnId="{984ED964-113B-49BB-ADF2-0B006719F98D}">
      <dgm:prSet/>
      <dgm:spPr/>
      <dgm:t>
        <a:bodyPr/>
        <a:lstStyle/>
        <a:p>
          <a:endParaRPr lang="en-US"/>
        </a:p>
      </dgm:t>
    </dgm:pt>
    <dgm:pt modelId="{7EFF856C-B3E3-4344-9C39-056255D8F497}" type="sibTrans" cxnId="{984ED964-113B-49BB-ADF2-0B006719F98D}">
      <dgm:prSet/>
      <dgm:spPr/>
      <dgm:t>
        <a:bodyPr/>
        <a:lstStyle/>
        <a:p>
          <a:endParaRPr lang="en-US"/>
        </a:p>
      </dgm:t>
    </dgm:pt>
    <dgm:pt modelId="{E77CDEEC-C2A3-4BF0-A016-99F4D1B21978}">
      <dgm:prSet/>
      <dgm:spPr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</a:gradFill>
      </dgm:spPr>
      <dgm:t>
        <a:bodyPr/>
        <a:lstStyle/>
        <a:p>
          <a:r>
            <a:rPr lang="en-US"/>
            <a:t>Pellentesque Habitant</a:t>
          </a:r>
        </a:p>
      </dgm:t>
    </dgm:pt>
    <dgm:pt modelId="{DB2A41B8-97D7-4C15-BFB5-BA76F250D00F}" type="parTrans" cxnId="{A6BB6158-F2A5-4A8D-AB58-0CCBF421E91C}">
      <dgm:prSet/>
      <dgm:spPr/>
      <dgm:t>
        <a:bodyPr/>
        <a:lstStyle/>
        <a:p>
          <a:endParaRPr lang="en-US"/>
        </a:p>
      </dgm:t>
    </dgm:pt>
    <dgm:pt modelId="{7C44A2CE-6D18-4CD4-BDDF-A9D98857A6E7}" type="sibTrans" cxnId="{A6BB6158-F2A5-4A8D-AB58-0CCBF421E91C}">
      <dgm:prSet/>
      <dgm:spPr/>
      <dgm:t>
        <a:bodyPr/>
        <a:lstStyle/>
        <a:p>
          <a:endParaRPr lang="en-US"/>
        </a:p>
      </dgm:t>
    </dgm:pt>
    <dgm:pt modelId="{97D11FE1-A572-4E2C-B5DC-7447F151B48E}">
      <dgm:prSet/>
      <dgm:spPr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</a:gradFill>
      </dgm:spPr>
      <dgm:t>
        <a:bodyPr/>
        <a:lstStyle/>
        <a:p>
          <a:r>
            <a:rPr lang="en-US"/>
            <a:t>Lorem Ipsum</a:t>
          </a:r>
        </a:p>
      </dgm:t>
    </dgm:pt>
    <dgm:pt modelId="{474D9016-03E9-4FD0-AF71-1DEA0F1859E4}" type="parTrans" cxnId="{D92BD270-E020-4F7A-9016-62ADA24A2E09}">
      <dgm:prSet/>
      <dgm:spPr/>
      <dgm:t>
        <a:bodyPr/>
        <a:lstStyle/>
        <a:p>
          <a:endParaRPr lang="en-US"/>
        </a:p>
      </dgm:t>
    </dgm:pt>
    <dgm:pt modelId="{C4C1BD46-B3D0-47B9-AC86-C6FD2052AEED}" type="sibTrans" cxnId="{D92BD270-E020-4F7A-9016-62ADA24A2E09}">
      <dgm:prSet/>
      <dgm:spPr/>
      <dgm:t>
        <a:bodyPr/>
        <a:lstStyle/>
        <a:p>
          <a:endParaRPr lang="en-US"/>
        </a:p>
      </dgm:t>
    </dgm:pt>
    <dgm:pt modelId="{1A5AFB5F-6E79-4ACD-9291-76A137CDDAD5}" type="pres">
      <dgm:prSet presAssocID="{5A492ABE-6D4E-4278-9CD9-294419D4F3AB}" presName="vert0" presStyleCnt="0">
        <dgm:presLayoutVars>
          <dgm:dir/>
          <dgm:animOne val="branch"/>
          <dgm:animLvl val="lvl"/>
        </dgm:presLayoutVars>
      </dgm:prSet>
      <dgm:spPr/>
    </dgm:pt>
    <dgm:pt modelId="{75BD6120-E839-4744-A69E-63C2856E5C28}" type="pres">
      <dgm:prSet presAssocID="{CADE41D9-11B7-4732-AFA9-913A901D5E4E}" presName="thickLine" presStyleLbl="alignNode1" presStyleIdx="0" presStyleCnt="5"/>
      <dgm:spPr/>
    </dgm:pt>
    <dgm:pt modelId="{C47344AC-EAA8-4A5E-9025-F4936A42978B}" type="pres">
      <dgm:prSet presAssocID="{CADE41D9-11B7-4732-AFA9-913A901D5E4E}" presName="horz1" presStyleCnt="0"/>
      <dgm:spPr/>
    </dgm:pt>
    <dgm:pt modelId="{E19DE654-A875-4D1A-B74D-5612A4FDE187}" type="pres">
      <dgm:prSet presAssocID="{CADE41D9-11B7-4732-AFA9-913A901D5E4E}" presName="tx1" presStyleLbl="revTx" presStyleIdx="0" presStyleCnt="5"/>
      <dgm:spPr/>
    </dgm:pt>
    <dgm:pt modelId="{B4630CAB-74A3-49CC-93B4-D1B2E8DB46F2}" type="pres">
      <dgm:prSet presAssocID="{CADE41D9-11B7-4732-AFA9-913A901D5E4E}" presName="vert1" presStyleCnt="0"/>
      <dgm:spPr/>
    </dgm:pt>
    <dgm:pt modelId="{DA2D61A2-C48D-402B-B225-31F9787C5C79}" type="pres">
      <dgm:prSet presAssocID="{539B543D-E3A7-4BC1-AE47-22C4491B7438}" presName="thickLine" presStyleLbl="alignNode1" presStyleIdx="1" presStyleCnt="5"/>
      <dgm:spPr/>
    </dgm:pt>
    <dgm:pt modelId="{22EE636D-A0DF-4CBD-90BE-D05875C913F7}" type="pres">
      <dgm:prSet presAssocID="{539B543D-E3A7-4BC1-AE47-22C4491B7438}" presName="horz1" presStyleCnt="0"/>
      <dgm:spPr/>
    </dgm:pt>
    <dgm:pt modelId="{8391360C-4C16-42CC-8265-CD50F79E8D0E}" type="pres">
      <dgm:prSet presAssocID="{539B543D-E3A7-4BC1-AE47-22C4491B7438}" presName="tx1" presStyleLbl="revTx" presStyleIdx="1" presStyleCnt="5"/>
      <dgm:spPr/>
    </dgm:pt>
    <dgm:pt modelId="{F45618B4-8455-470F-B1CA-188F9BC4AAEB}" type="pres">
      <dgm:prSet presAssocID="{539B543D-E3A7-4BC1-AE47-22C4491B7438}" presName="vert1" presStyleCnt="0"/>
      <dgm:spPr/>
    </dgm:pt>
    <dgm:pt modelId="{1DE2871E-372E-4EDF-BA0B-618B42D0E93C}" type="pres">
      <dgm:prSet presAssocID="{488724A1-93BC-4EB5-83E1-18812A680F79}" presName="thickLine" presStyleLbl="alignNode1" presStyleIdx="2" presStyleCnt="5"/>
      <dgm:spPr/>
    </dgm:pt>
    <dgm:pt modelId="{282C80C8-9755-4665-8000-0D3F4CB38DF1}" type="pres">
      <dgm:prSet presAssocID="{488724A1-93BC-4EB5-83E1-18812A680F79}" presName="horz1" presStyleCnt="0"/>
      <dgm:spPr/>
    </dgm:pt>
    <dgm:pt modelId="{EC6C5557-02AE-48A9-80DF-E1F560788EE5}" type="pres">
      <dgm:prSet presAssocID="{488724A1-93BC-4EB5-83E1-18812A680F79}" presName="tx1" presStyleLbl="revTx" presStyleIdx="2" presStyleCnt="5"/>
      <dgm:spPr/>
    </dgm:pt>
    <dgm:pt modelId="{09392D9E-168B-4A1E-BA9A-AF616BECDA72}" type="pres">
      <dgm:prSet presAssocID="{488724A1-93BC-4EB5-83E1-18812A680F79}" presName="vert1" presStyleCnt="0"/>
      <dgm:spPr/>
    </dgm:pt>
    <dgm:pt modelId="{B6D19861-5447-42E7-9583-EEB74566A427}" type="pres">
      <dgm:prSet presAssocID="{E77CDEEC-C2A3-4BF0-A016-99F4D1B21978}" presName="thickLine" presStyleLbl="alignNode1" presStyleIdx="3" presStyleCnt="5"/>
      <dgm:spPr/>
    </dgm:pt>
    <dgm:pt modelId="{E791CB6D-EEA0-4EF1-988A-BA57C5945D25}" type="pres">
      <dgm:prSet presAssocID="{E77CDEEC-C2A3-4BF0-A016-99F4D1B21978}" presName="horz1" presStyleCnt="0"/>
      <dgm:spPr/>
    </dgm:pt>
    <dgm:pt modelId="{056B504E-01FE-458A-9E70-2F89C2701E74}" type="pres">
      <dgm:prSet presAssocID="{E77CDEEC-C2A3-4BF0-A016-99F4D1B21978}" presName="tx1" presStyleLbl="revTx" presStyleIdx="3" presStyleCnt="5"/>
      <dgm:spPr/>
    </dgm:pt>
    <dgm:pt modelId="{BC4B12AD-7F31-419A-9AE4-493EE4429C43}" type="pres">
      <dgm:prSet presAssocID="{E77CDEEC-C2A3-4BF0-A016-99F4D1B21978}" presName="vert1" presStyleCnt="0"/>
      <dgm:spPr/>
    </dgm:pt>
    <dgm:pt modelId="{2F576BDA-C3B5-463A-8E1C-7EBDDD32162B}" type="pres">
      <dgm:prSet presAssocID="{97D11FE1-A572-4E2C-B5DC-7447F151B48E}" presName="thickLine" presStyleLbl="alignNode1" presStyleIdx="4" presStyleCnt="5"/>
      <dgm:spPr/>
    </dgm:pt>
    <dgm:pt modelId="{F50E5627-16D3-4091-9559-24CC81B72A47}" type="pres">
      <dgm:prSet presAssocID="{97D11FE1-A572-4E2C-B5DC-7447F151B48E}" presName="horz1" presStyleCnt="0"/>
      <dgm:spPr/>
    </dgm:pt>
    <dgm:pt modelId="{D4C5C5E8-E3E3-4362-9A41-C195EF7CDC2D}" type="pres">
      <dgm:prSet presAssocID="{97D11FE1-A572-4E2C-B5DC-7447F151B48E}" presName="tx1" presStyleLbl="revTx" presStyleIdx="4" presStyleCnt="5"/>
      <dgm:spPr/>
    </dgm:pt>
    <dgm:pt modelId="{2B84ACA9-22BD-414C-B4DB-A430F736A759}" type="pres">
      <dgm:prSet presAssocID="{97D11FE1-A572-4E2C-B5DC-7447F151B48E}" presName="vert1" presStyleCnt="0"/>
      <dgm:spPr/>
    </dgm:pt>
  </dgm:ptLst>
  <dgm:cxnLst>
    <dgm:cxn modelId="{1F4BF60D-FE74-478A-945B-9C1122071633}" type="presOf" srcId="{488724A1-93BC-4EB5-83E1-18812A680F79}" destId="{EC6C5557-02AE-48A9-80DF-E1F560788EE5}" srcOrd="0" destOrd="0" presId="urn:microsoft.com/office/officeart/2008/layout/LinedList"/>
    <dgm:cxn modelId="{C8242427-16A1-4EB1-8AA5-07B84FC13E28}" srcId="{5A492ABE-6D4E-4278-9CD9-294419D4F3AB}" destId="{539B543D-E3A7-4BC1-AE47-22C4491B7438}" srcOrd="1" destOrd="0" parTransId="{91F18CC7-3471-431B-8EEB-C71853904AE6}" sibTransId="{C07E8465-D461-4A46-A14F-5117E4406681}"/>
    <dgm:cxn modelId="{61280F3A-F81A-4F66-8F88-64E6DFC9BA40}" srcId="{5A492ABE-6D4E-4278-9CD9-294419D4F3AB}" destId="{CADE41D9-11B7-4732-AFA9-913A901D5E4E}" srcOrd="0" destOrd="0" parTransId="{BDDBAB5D-3BBF-4163-8FC0-1582D5F8FFB8}" sibTransId="{A227364C-75C7-4985-9134-EF3A9FF0231F}"/>
    <dgm:cxn modelId="{984ED964-113B-49BB-ADF2-0B006719F98D}" srcId="{5A492ABE-6D4E-4278-9CD9-294419D4F3AB}" destId="{488724A1-93BC-4EB5-83E1-18812A680F79}" srcOrd="2" destOrd="0" parTransId="{95F7F8E7-9769-4AF1-9FC0-F11735A21B20}" sibTransId="{7EFF856C-B3E3-4344-9C39-056255D8F497}"/>
    <dgm:cxn modelId="{D92BD270-E020-4F7A-9016-62ADA24A2E09}" srcId="{5A492ABE-6D4E-4278-9CD9-294419D4F3AB}" destId="{97D11FE1-A572-4E2C-B5DC-7447F151B48E}" srcOrd="4" destOrd="0" parTransId="{474D9016-03E9-4FD0-AF71-1DEA0F1859E4}" sibTransId="{C4C1BD46-B3D0-47B9-AC86-C6FD2052AEED}"/>
    <dgm:cxn modelId="{A6BB6158-F2A5-4A8D-AB58-0CCBF421E91C}" srcId="{5A492ABE-6D4E-4278-9CD9-294419D4F3AB}" destId="{E77CDEEC-C2A3-4BF0-A016-99F4D1B21978}" srcOrd="3" destOrd="0" parTransId="{DB2A41B8-97D7-4C15-BFB5-BA76F250D00F}" sibTransId="{7C44A2CE-6D18-4CD4-BDDF-A9D98857A6E7}"/>
    <dgm:cxn modelId="{6873D678-CF71-4795-9699-F01A2BC44B6D}" type="presOf" srcId="{97D11FE1-A572-4E2C-B5DC-7447F151B48E}" destId="{D4C5C5E8-E3E3-4362-9A41-C195EF7CDC2D}" srcOrd="0" destOrd="0" presId="urn:microsoft.com/office/officeart/2008/layout/LinedList"/>
    <dgm:cxn modelId="{6F020094-20C9-4A2E-91BA-F2689504FEC0}" type="presOf" srcId="{E77CDEEC-C2A3-4BF0-A016-99F4D1B21978}" destId="{056B504E-01FE-458A-9E70-2F89C2701E74}" srcOrd="0" destOrd="0" presId="urn:microsoft.com/office/officeart/2008/layout/LinedList"/>
    <dgm:cxn modelId="{2F7EA497-2E86-4514-A78F-EBCB5C507022}" type="presOf" srcId="{539B543D-E3A7-4BC1-AE47-22C4491B7438}" destId="{8391360C-4C16-42CC-8265-CD50F79E8D0E}" srcOrd="0" destOrd="0" presId="urn:microsoft.com/office/officeart/2008/layout/LinedList"/>
    <dgm:cxn modelId="{3713319A-7B52-4903-8994-F1000D391A5F}" type="presOf" srcId="{5A492ABE-6D4E-4278-9CD9-294419D4F3AB}" destId="{1A5AFB5F-6E79-4ACD-9291-76A137CDDAD5}" srcOrd="0" destOrd="0" presId="urn:microsoft.com/office/officeart/2008/layout/LinedList"/>
    <dgm:cxn modelId="{D534A6C3-2DD9-4585-B8B5-F17AB91162A0}" type="presOf" srcId="{CADE41D9-11B7-4732-AFA9-913A901D5E4E}" destId="{E19DE654-A875-4D1A-B74D-5612A4FDE187}" srcOrd="0" destOrd="0" presId="urn:microsoft.com/office/officeart/2008/layout/LinedList"/>
    <dgm:cxn modelId="{434C17FC-03BD-4250-B70B-023F60718A55}" type="presParOf" srcId="{1A5AFB5F-6E79-4ACD-9291-76A137CDDAD5}" destId="{75BD6120-E839-4744-A69E-63C2856E5C28}" srcOrd="0" destOrd="0" presId="urn:microsoft.com/office/officeart/2008/layout/LinedList"/>
    <dgm:cxn modelId="{C8A15383-EC6A-479E-B977-1870E31AF3FA}" type="presParOf" srcId="{1A5AFB5F-6E79-4ACD-9291-76A137CDDAD5}" destId="{C47344AC-EAA8-4A5E-9025-F4936A42978B}" srcOrd="1" destOrd="0" presId="urn:microsoft.com/office/officeart/2008/layout/LinedList"/>
    <dgm:cxn modelId="{64D6B95F-4104-443D-A579-156906F9C01A}" type="presParOf" srcId="{C47344AC-EAA8-4A5E-9025-F4936A42978B}" destId="{E19DE654-A875-4D1A-B74D-5612A4FDE187}" srcOrd="0" destOrd="0" presId="urn:microsoft.com/office/officeart/2008/layout/LinedList"/>
    <dgm:cxn modelId="{A1689CBC-FE81-4414-8468-43827F6B6342}" type="presParOf" srcId="{C47344AC-EAA8-4A5E-9025-F4936A42978B}" destId="{B4630CAB-74A3-49CC-93B4-D1B2E8DB46F2}" srcOrd="1" destOrd="0" presId="urn:microsoft.com/office/officeart/2008/layout/LinedList"/>
    <dgm:cxn modelId="{3B6A5E59-381C-454E-8685-415FE065EB65}" type="presParOf" srcId="{1A5AFB5F-6E79-4ACD-9291-76A137CDDAD5}" destId="{DA2D61A2-C48D-402B-B225-31F9787C5C79}" srcOrd="2" destOrd="0" presId="urn:microsoft.com/office/officeart/2008/layout/LinedList"/>
    <dgm:cxn modelId="{EFA28B8C-C093-4C11-A24B-CF025AE81941}" type="presParOf" srcId="{1A5AFB5F-6E79-4ACD-9291-76A137CDDAD5}" destId="{22EE636D-A0DF-4CBD-90BE-D05875C913F7}" srcOrd="3" destOrd="0" presId="urn:microsoft.com/office/officeart/2008/layout/LinedList"/>
    <dgm:cxn modelId="{83EB8768-9944-4479-8726-EC437EC028A8}" type="presParOf" srcId="{22EE636D-A0DF-4CBD-90BE-D05875C913F7}" destId="{8391360C-4C16-42CC-8265-CD50F79E8D0E}" srcOrd="0" destOrd="0" presId="urn:microsoft.com/office/officeart/2008/layout/LinedList"/>
    <dgm:cxn modelId="{9F906CA0-3537-4398-A4F5-6EE418A4E880}" type="presParOf" srcId="{22EE636D-A0DF-4CBD-90BE-D05875C913F7}" destId="{F45618B4-8455-470F-B1CA-188F9BC4AAEB}" srcOrd="1" destOrd="0" presId="urn:microsoft.com/office/officeart/2008/layout/LinedList"/>
    <dgm:cxn modelId="{E7271A40-A2E0-4397-94C1-DEB3D5E4AD5B}" type="presParOf" srcId="{1A5AFB5F-6E79-4ACD-9291-76A137CDDAD5}" destId="{1DE2871E-372E-4EDF-BA0B-618B42D0E93C}" srcOrd="4" destOrd="0" presId="urn:microsoft.com/office/officeart/2008/layout/LinedList"/>
    <dgm:cxn modelId="{370FDA63-E71F-4526-B76B-DF10D2E210A9}" type="presParOf" srcId="{1A5AFB5F-6E79-4ACD-9291-76A137CDDAD5}" destId="{282C80C8-9755-4665-8000-0D3F4CB38DF1}" srcOrd="5" destOrd="0" presId="urn:microsoft.com/office/officeart/2008/layout/LinedList"/>
    <dgm:cxn modelId="{EC887225-D5D7-4A7A-B64B-23AA99D53E40}" type="presParOf" srcId="{282C80C8-9755-4665-8000-0D3F4CB38DF1}" destId="{EC6C5557-02AE-48A9-80DF-E1F560788EE5}" srcOrd="0" destOrd="0" presId="urn:microsoft.com/office/officeart/2008/layout/LinedList"/>
    <dgm:cxn modelId="{EBE281C6-E64E-40F6-BAAB-8CC5039E3334}" type="presParOf" srcId="{282C80C8-9755-4665-8000-0D3F4CB38DF1}" destId="{09392D9E-168B-4A1E-BA9A-AF616BECDA72}" srcOrd="1" destOrd="0" presId="urn:microsoft.com/office/officeart/2008/layout/LinedList"/>
    <dgm:cxn modelId="{12FAC2BE-905C-4D37-AC38-53F6EDF9AC62}" type="presParOf" srcId="{1A5AFB5F-6E79-4ACD-9291-76A137CDDAD5}" destId="{B6D19861-5447-42E7-9583-EEB74566A427}" srcOrd="6" destOrd="0" presId="urn:microsoft.com/office/officeart/2008/layout/LinedList"/>
    <dgm:cxn modelId="{081DFA0C-C4C7-4A06-9332-5D5C3DA4765D}" type="presParOf" srcId="{1A5AFB5F-6E79-4ACD-9291-76A137CDDAD5}" destId="{E791CB6D-EEA0-4EF1-988A-BA57C5945D25}" srcOrd="7" destOrd="0" presId="urn:microsoft.com/office/officeart/2008/layout/LinedList"/>
    <dgm:cxn modelId="{563FDAFB-0A6F-4191-8A90-BBC9C0376D54}" type="presParOf" srcId="{E791CB6D-EEA0-4EF1-988A-BA57C5945D25}" destId="{056B504E-01FE-458A-9E70-2F89C2701E74}" srcOrd="0" destOrd="0" presId="urn:microsoft.com/office/officeart/2008/layout/LinedList"/>
    <dgm:cxn modelId="{FCEAEA3D-8A8E-462E-A3C0-B3BE58EDE53A}" type="presParOf" srcId="{E791CB6D-EEA0-4EF1-988A-BA57C5945D25}" destId="{BC4B12AD-7F31-419A-9AE4-493EE4429C43}" srcOrd="1" destOrd="0" presId="urn:microsoft.com/office/officeart/2008/layout/LinedList"/>
    <dgm:cxn modelId="{91E07361-7D88-4884-B691-65609BEF72A5}" type="presParOf" srcId="{1A5AFB5F-6E79-4ACD-9291-76A137CDDAD5}" destId="{2F576BDA-C3B5-463A-8E1C-7EBDDD32162B}" srcOrd="8" destOrd="0" presId="urn:microsoft.com/office/officeart/2008/layout/LinedList"/>
    <dgm:cxn modelId="{71F542A8-EE5F-4153-A3A4-1B90E05E5A95}" type="presParOf" srcId="{1A5AFB5F-6E79-4ACD-9291-76A137CDDAD5}" destId="{F50E5627-16D3-4091-9559-24CC81B72A47}" srcOrd="9" destOrd="0" presId="urn:microsoft.com/office/officeart/2008/layout/LinedList"/>
    <dgm:cxn modelId="{7333A6CB-D135-4B4A-B695-134A102254E7}" type="presParOf" srcId="{F50E5627-16D3-4091-9559-24CC81B72A47}" destId="{D4C5C5E8-E3E3-4362-9A41-C195EF7CDC2D}" srcOrd="0" destOrd="0" presId="urn:microsoft.com/office/officeart/2008/layout/LinedList"/>
    <dgm:cxn modelId="{C1F4C958-8260-4416-A067-29A94DA1270B}" type="presParOf" srcId="{F50E5627-16D3-4091-9559-24CC81B72A47}" destId="{2B84ACA9-22BD-414C-B4DB-A430F736A75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919AB-40D5-418E-B212-B26BA1023EA6}">
      <dsp:nvSpPr>
        <dsp:cNvPr id="0" name=""/>
        <dsp:cNvSpPr/>
      </dsp:nvSpPr>
      <dsp:spPr>
        <a:xfrm>
          <a:off x="0" y="387"/>
          <a:ext cx="61976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1EB7F-0198-4C34-B9F4-1A2E1F0303E9}">
      <dsp:nvSpPr>
        <dsp:cNvPr id="0" name=""/>
        <dsp:cNvSpPr/>
      </dsp:nvSpPr>
      <dsp:spPr>
        <a:xfrm>
          <a:off x="0" y="387"/>
          <a:ext cx="6197686" cy="634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Dolor Sit Amet</a:t>
          </a:r>
        </a:p>
      </dsp:txBody>
      <dsp:txXfrm>
        <a:off x="0" y="387"/>
        <a:ext cx="6197686" cy="634546"/>
      </dsp:txXfrm>
    </dsp:sp>
    <dsp:sp modelId="{76872009-E99D-4580-97A7-4A3091E903B1}">
      <dsp:nvSpPr>
        <dsp:cNvPr id="0" name=""/>
        <dsp:cNvSpPr/>
      </dsp:nvSpPr>
      <dsp:spPr>
        <a:xfrm>
          <a:off x="0" y="634933"/>
          <a:ext cx="61976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43C89-2A32-4F7A-A5E3-D7FA10BA25EC}">
      <dsp:nvSpPr>
        <dsp:cNvPr id="0" name=""/>
        <dsp:cNvSpPr/>
      </dsp:nvSpPr>
      <dsp:spPr>
        <a:xfrm>
          <a:off x="0" y="634933"/>
          <a:ext cx="6197686" cy="634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Consectetuer Elit</a:t>
          </a:r>
        </a:p>
      </dsp:txBody>
      <dsp:txXfrm>
        <a:off x="0" y="634933"/>
        <a:ext cx="6197686" cy="634546"/>
      </dsp:txXfrm>
    </dsp:sp>
    <dsp:sp modelId="{C80DEE8E-B260-4515-BC25-64E633566761}">
      <dsp:nvSpPr>
        <dsp:cNvPr id="0" name=""/>
        <dsp:cNvSpPr/>
      </dsp:nvSpPr>
      <dsp:spPr>
        <a:xfrm>
          <a:off x="0" y="1269479"/>
          <a:ext cx="61976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1F4B24-AA91-48B4-AFD0-66654B017E01}">
      <dsp:nvSpPr>
        <dsp:cNvPr id="0" name=""/>
        <dsp:cNvSpPr/>
      </dsp:nvSpPr>
      <dsp:spPr>
        <a:xfrm>
          <a:off x="0" y="1269479"/>
          <a:ext cx="6197686" cy="634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Nunc Viverra</a:t>
          </a:r>
        </a:p>
      </dsp:txBody>
      <dsp:txXfrm>
        <a:off x="0" y="1269479"/>
        <a:ext cx="6197686" cy="634546"/>
      </dsp:txXfrm>
    </dsp:sp>
    <dsp:sp modelId="{A0B56A68-1FD9-4D7E-BD14-6CF06AA7FEDD}">
      <dsp:nvSpPr>
        <dsp:cNvPr id="0" name=""/>
        <dsp:cNvSpPr/>
      </dsp:nvSpPr>
      <dsp:spPr>
        <a:xfrm>
          <a:off x="0" y="1904025"/>
          <a:ext cx="61976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9DF5B-74A7-4946-B88E-7E7E67558F98}">
      <dsp:nvSpPr>
        <dsp:cNvPr id="0" name=""/>
        <dsp:cNvSpPr/>
      </dsp:nvSpPr>
      <dsp:spPr>
        <a:xfrm>
          <a:off x="0" y="1904025"/>
          <a:ext cx="6197686" cy="634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Pellentesque Habitant</a:t>
          </a:r>
        </a:p>
      </dsp:txBody>
      <dsp:txXfrm>
        <a:off x="0" y="1904025"/>
        <a:ext cx="6197686" cy="634546"/>
      </dsp:txXfrm>
    </dsp:sp>
    <dsp:sp modelId="{F25CC72E-E449-4062-BB55-63AD6D44F9DE}">
      <dsp:nvSpPr>
        <dsp:cNvPr id="0" name=""/>
        <dsp:cNvSpPr/>
      </dsp:nvSpPr>
      <dsp:spPr>
        <a:xfrm>
          <a:off x="0" y="2538571"/>
          <a:ext cx="61976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96205A-4B17-45E9-8838-863EB097BC7B}">
      <dsp:nvSpPr>
        <dsp:cNvPr id="0" name=""/>
        <dsp:cNvSpPr/>
      </dsp:nvSpPr>
      <dsp:spPr>
        <a:xfrm>
          <a:off x="0" y="2538571"/>
          <a:ext cx="6197686" cy="634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Lorem Ipsum</a:t>
          </a:r>
        </a:p>
      </dsp:txBody>
      <dsp:txXfrm>
        <a:off x="0" y="2538571"/>
        <a:ext cx="6197686" cy="634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E4E03-1267-433B-A447-E9DB693303B6}">
      <dsp:nvSpPr>
        <dsp:cNvPr id="0" name=""/>
        <dsp:cNvSpPr/>
      </dsp:nvSpPr>
      <dsp:spPr>
        <a:xfrm>
          <a:off x="606665" y="724"/>
          <a:ext cx="2856384" cy="1713830"/>
        </a:xfrm>
        <a:prstGeom prst="rect">
          <a:avLst/>
        </a:prstGeom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Dolor Sit </a:t>
          </a:r>
          <a:r>
            <a:rPr lang="en-US" sz="3800" kern="1200" dirty="0" err="1"/>
            <a:t>Amet</a:t>
          </a:r>
          <a:endParaRPr lang="en-US" sz="3800" kern="1200" dirty="0"/>
        </a:p>
      </dsp:txBody>
      <dsp:txXfrm>
        <a:off x="606665" y="724"/>
        <a:ext cx="2856384" cy="1713830"/>
      </dsp:txXfrm>
    </dsp:sp>
    <dsp:sp modelId="{A746B0E6-39B9-44B2-832C-043B7F875F84}">
      <dsp:nvSpPr>
        <dsp:cNvPr id="0" name=""/>
        <dsp:cNvSpPr/>
      </dsp:nvSpPr>
      <dsp:spPr>
        <a:xfrm>
          <a:off x="3748688" y="724"/>
          <a:ext cx="2856384" cy="1713830"/>
        </a:xfrm>
        <a:prstGeom prst="rect">
          <a:avLst/>
        </a:prstGeom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 err="1"/>
            <a:t>Consectetuer</a:t>
          </a:r>
          <a:r>
            <a:rPr lang="en-US" sz="3800" kern="1200" dirty="0"/>
            <a:t> </a:t>
          </a:r>
          <a:r>
            <a:rPr lang="en-US" sz="3800" kern="1200" dirty="0" err="1"/>
            <a:t>Elit</a:t>
          </a:r>
          <a:endParaRPr lang="en-US" sz="3800" kern="1200" dirty="0"/>
        </a:p>
      </dsp:txBody>
      <dsp:txXfrm>
        <a:off x="3748688" y="724"/>
        <a:ext cx="2856384" cy="1713830"/>
      </dsp:txXfrm>
    </dsp:sp>
    <dsp:sp modelId="{E1ECBCE8-7E65-46E2-BED3-8BC5F14EDADF}">
      <dsp:nvSpPr>
        <dsp:cNvPr id="0" name=""/>
        <dsp:cNvSpPr/>
      </dsp:nvSpPr>
      <dsp:spPr>
        <a:xfrm>
          <a:off x="6890711" y="724"/>
          <a:ext cx="2856384" cy="1713830"/>
        </a:xfrm>
        <a:prstGeom prst="rect">
          <a:avLst/>
        </a:prstGeom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Nunc </a:t>
          </a:r>
          <a:r>
            <a:rPr lang="en-US" sz="3800" kern="1200" dirty="0" err="1"/>
            <a:t>Viverra</a:t>
          </a:r>
          <a:endParaRPr lang="en-US" sz="3800" kern="1200" dirty="0"/>
        </a:p>
      </dsp:txBody>
      <dsp:txXfrm>
        <a:off x="6890711" y="724"/>
        <a:ext cx="2856384" cy="1713830"/>
      </dsp:txXfrm>
    </dsp:sp>
    <dsp:sp modelId="{77801C49-9F05-4987-A3E3-AF5FE8F5D348}">
      <dsp:nvSpPr>
        <dsp:cNvPr id="0" name=""/>
        <dsp:cNvSpPr/>
      </dsp:nvSpPr>
      <dsp:spPr>
        <a:xfrm>
          <a:off x="2177677" y="2000193"/>
          <a:ext cx="2856384" cy="1713830"/>
        </a:xfrm>
        <a:prstGeom prst="rect">
          <a:avLst/>
        </a:prstGeom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Pellentesque Habitant</a:t>
          </a:r>
        </a:p>
      </dsp:txBody>
      <dsp:txXfrm>
        <a:off x="2177677" y="2000193"/>
        <a:ext cx="2856384" cy="1713830"/>
      </dsp:txXfrm>
    </dsp:sp>
    <dsp:sp modelId="{772379B3-DDEA-4759-AE62-49E46423D09A}">
      <dsp:nvSpPr>
        <dsp:cNvPr id="0" name=""/>
        <dsp:cNvSpPr/>
      </dsp:nvSpPr>
      <dsp:spPr>
        <a:xfrm>
          <a:off x="5319700" y="2000193"/>
          <a:ext cx="2856384" cy="1713830"/>
        </a:xfrm>
        <a:prstGeom prst="rect">
          <a:avLst/>
        </a:prstGeom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Lorem Ipsum</a:t>
          </a:r>
        </a:p>
      </dsp:txBody>
      <dsp:txXfrm>
        <a:off x="5319700" y="2000193"/>
        <a:ext cx="2856384" cy="17138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D6120-E839-4744-A69E-63C2856E5C28}">
      <dsp:nvSpPr>
        <dsp:cNvPr id="0" name=""/>
        <dsp:cNvSpPr/>
      </dsp:nvSpPr>
      <dsp:spPr>
        <a:xfrm>
          <a:off x="0" y="453"/>
          <a:ext cx="1035376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19DE654-A875-4D1A-B74D-5612A4FDE187}">
      <dsp:nvSpPr>
        <dsp:cNvPr id="0" name=""/>
        <dsp:cNvSpPr/>
      </dsp:nvSpPr>
      <dsp:spPr>
        <a:xfrm>
          <a:off x="0" y="453"/>
          <a:ext cx="10353761" cy="742768"/>
        </a:xfrm>
        <a:prstGeom prst="rect">
          <a:avLst/>
        </a:prstGeom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Dolor Sit </a:t>
          </a:r>
          <a:r>
            <a:rPr lang="en-US" sz="3400" kern="1200" dirty="0" err="1"/>
            <a:t>Amet</a:t>
          </a:r>
          <a:endParaRPr lang="en-US" sz="3400" kern="1200" dirty="0"/>
        </a:p>
      </dsp:txBody>
      <dsp:txXfrm>
        <a:off x="0" y="453"/>
        <a:ext cx="10353761" cy="742768"/>
      </dsp:txXfrm>
    </dsp:sp>
    <dsp:sp modelId="{DA2D61A2-C48D-402B-B225-31F9787C5C79}">
      <dsp:nvSpPr>
        <dsp:cNvPr id="0" name=""/>
        <dsp:cNvSpPr/>
      </dsp:nvSpPr>
      <dsp:spPr>
        <a:xfrm>
          <a:off x="0" y="743221"/>
          <a:ext cx="1035376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91360C-4C16-42CC-8265-CD50F79E8D0E}">
      <dsp:nvSpPr>
        <dsp:cNvPr id="0" name=""/>
        <dsp:cNvSpPr/>
      </dsp:nvSpPr>
      <dsp:spPr>
        <a:xfrm>
          <a:off x="0" y="743221"/>
          <a:ext cx="10353761" cy="742768"/>
        </a:xfrm>
        <a:prstGeom prst="rect">
          <a:avLst/>
        </a:prstGeom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Consectetuer</a:t>
          </a:r>
          <a:r>
            <a:rPr lang="en-US" sz="3400" kern="1200" dirty="0"/>
            <a:t> </a:t>
          </a:r>
          <a:r>
            <a:rPr lang="en-US" sz="3400" kern="1200" dirty="0" err="1"/>
            <a:t>Elit</a:t>
          </a:r>
          <a:endParaRPr lang="en-US" sz="3400" kern="1200" dirty="0"/>
        </a:p>
      </dsp:txBody>
      <dsp:txXfrm>
        <a:off x="0" y="743221"/>
        <a:ext cx="10353761" cy="742768"/>
      </dsp:txXfrm>
    </dsp:sp>
    <dsp:sp modelId="{1DE2871E-372E-4EDF-BA0B-618B42D0E93C}">
      <dsp:nvSpPr>
        <dsp:cNvPr id="0" name=""/>
        <dsp:cNvSpPr/>
      </dsp:nvSpPr>
      <dsp:spPr>
        <a:xfrm>
          <a:off x="0" y="1485990"/>
          <a:ext cx="1035376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6C5557-02AE-48A9-80DF-E1F560788EE5}">
      <dsp:nvSpPr>
        <dsp:cNvPr id="0" name=""/>
        <dsp:cNvSpPr/>
      </dsp:nvSpPr>
      <dsp:spPr>
        <a:xfrm>
          <a:off x="0" y="1485990"/>
          <a:ext cx="10353761" cy="742768"/>
        </a:xfrm>
        <a:prstGeom prst="rect">
          <a:avLst/>
        </a:prstGeom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Nunc </a:t>
          </a:r>
          <a:r>
            <a:rPr lang="en-US" sz="3400" kern="1200" dirty="0" err="1"/>
            <a:t>Viverra</a:t>
          </a:r>
          <a:endParaRPr lang="en-US" sz="3400" kern="1200" dirty="0"/>
        </a:p>
      </dsp:txBody>
      <dsp:txXfrm>
        <a:off x="0" y="1485990"/>
        <a:ext cx="10353761" cy="742768"/>
      </dsp:txXfrm>
    </dsp:sp>
    <dsp:sp modelId="{B6D19861-5447-42E7-9583-EEB74566A427}">
      <dsp:nvSpPr>
        <dsp:cNvPr id="0" name=""/>
        <dsp:cNvSpPr/>
      </dsp:nvSpPr>
      <dsp:spPr>
        <a:xfrm>
          <a:off x="0" y="2228758"/>
          <a:ext cx="1035376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6B504E-01FE-458A-9E70-2F89C2701E74}">
      <dsp:nvSpPr>
        <dsp:cNvPr id="0" name=""/>
        <dsp:cNvSpPr/>
      </dsp:nvSpPr>
      <dsp:spPr>
        <a:xfrm>
          <a:off x="0" y="2228758"/>
          <a:ext cx="10353761" cy="742768"/>
        </a:xfrm>
        <a:prstGeom prst="rect">
          <a:avLst/>
        </a:prstGeom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Pellentesque Habitant</a:t>
          </a:r>
        </a:p>
      </dsp:txBody>
      <dsp:txXfrm>
        <a:off x="0" y="2228758"/>
        <a:ext cx="10353761" cy="742768"/>
      </dsp:txXfrm>
    </dsp:sp>
    <dsp:sp modelId="{2F576BDA-C3B5-463A-8E1C-7EBDDD32162B}">
      <dsp:nvSpPr>
        <dsp:cNvPr id="0" name=""/>
        <dsp:cNvSpPr/>
      </dsp:nvSpPr>
      <dsp:spPr>
        <a:xfrm>
          <a:off x="0" y="2971527"/>
          <a:ext cx="1035376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C5C5E8-E3E3-4362-9A41-C195EF7CDC2D}">
      <dsp:nvSpPr>
        <dsp:cNvPr id="0" name=""/>
        <dsp:cNvSpPr/>
      </dsp:nvSpPr>
      <dsp:spPr>
        <a:xfrm>
          <a:off x="0" y="2971527"/>
          <a:ext cx="10353761" cy="742768"/>
        </a:xfrm>
        <a:prstGeom prst="rect">
          <a:avLst/>
        </a:prstGeom>
        <a:gradFill rotWithShape="0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Lorem Ipsum</a:t>
          </a:r>
        </a:p>
      </dsp:txBody>
      <dsp:txXfrm>
        <a:off x="0" y="2971527"/>
        <a:ext cx="10353761" cy="742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2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135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44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109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45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43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.jp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notesSlide" Target="../notesSlides/notesSlide6.xml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diagramData" Target="../diagrams/data2.xml"/><Relationship Id="rId5" Type="http://schemas.microsoft.com/office/2007/relationships/hdphoto" Target="../media/hdphoto1.wdp"/><Relationship Id="rId10" Type="http://schemas.microsoft.com/office/2007/relationships/diagramDrawing" Target="../diagrams/drawing2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notesSlide" Target="../notesSlides/notesSlide7.xml"/><Relationship Id="rId7" Type="http://schemas.openxmlformats.org/officeDocument/2006/relationships/diagramLayout" Target="../diagrams/layout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diagramData" Target="../diagrams/data3.xml"/><Relationship Id="rId5" Type="http://schemas.microsoft.com/office/2007/relationships/hdphoto" Target="../media/hdphoto1.wdp"/><Relationship Id="rId10" Type="http://schemas.microsoft.com/office/2007/relationships/diagramDrawing" Target="../diagrams/drawing3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ood bridge on the lake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5" name="Rectangle 112">
            <a:extLst>
              <a:ext uri="{FF2B5EF4-FFF2-40B4-BE49-F238E27FC236}">
                <a16:creationId xmlns:a16="http://schemas.microsoft.com/office/drawing/2014/main" id="{C987A7FD-AAD9-4A01-B753-DC50A900C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4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795" y="1673524"/>
            <a:ext cx="3958830" cy="2420504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>
                <a:solidFill>
                  <a:schemeClr val="tx2">
                    <a:lumMod val="90000"/>
                  </a:schemeClr>
                </a:solidFill>
              </a:rPr>
              <a:t>Execution Management</a:t>
            </a:r>
            <a:r>
              <a:rPr lang="en-US" sz="400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n-US" sz="4000">
                <a:solidFill>
                  <a:schemeClr val="tx1"/>
                </a:solidFill>
              </a:rPr>
              <a:t>Your Journey Begins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795" y="4157933"/>
            <a:ext cx="3485072" cy="1026544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chemeClr val="tx2">
                    <a:lumMod val="90000"/>
                  </a:schemeClr>
                </a:solidFill>
              </a:rPr>
              <a:t>Gary E. Tomlinson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n oar in a lake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70" b="161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62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45388"/>
            <a:ext cx="3596420" cy="979016"/>
          </a:xfrm>
        </p:spPr>
        <p:txBody>
          <a:bodyPr anchor="b">
            <a:normAutofit/>
          </a:bodyPr>
          <a:lstStyle/>
          <a:p>
            <a:pPr algn="l"/>
            <a:r>
              <a:rPr lang="en-US" sz="2400" dirty="0"/>
              <a:t>Title Lorem Ipsum	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68237"/>
            <a:ext cx="3531684" cy="3679189"/>
          </a:xfrm>
        </p:spPr>
        <p:txBody>
          <a:bodyPr anchor="t">
            <a:normAutofit/>
          </a:bodyPr>
          <a:lstStyle/>
          <a:p>
            <a:pPr marL="36900" lvl="0" indent="0">
              <a:buNone/>
            </a:pPr>
            <a:r>
              <a:rPr lang="en-US" sz="1600" dirty="0"/>
              <a:t>Dolor Sit </a:t>
            </a:r>
            <a:r>
              <a:rPr lang="en-US" sz="1600" dirty="0" err="1"/>
              <a:t>Amet</a:t>
            </a:r>
            <a:endParaRPr lang="en-US" sz="1600" dirty="0"/>
          </a:p>
          <a:p>
            <a:pPr marL="36900" lvl="0" indent="0">
              <a:buNone/>
            </a:pPr>
            <a:r>
              <a:rPr lang="en-US" sz="1600" dirty="0" err="1"/>
              <a:t>Consectetuer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endParaRPr lang="en-US" sz="1600" dirty="0"/>
          </a:p>
          <a:p>
            <a:pPr marL="36900" lvl="0" indent="0">
              <a:buNone/>
            </a:pPr>
            <a:r>
              <a:rPr lang="en-US" sz="1600" dirty="0"/>
              <a:t>Nunc </a:t>
            </a:r>
            <a:r>
              <a:rPr lang="en-US" sz="1600" dirty="0" err="1"/>
              <a:t>Viverra</a:t>
            </a:r>
            <a:endParaRPr lang="en-US" sz="1600" dirty="0"/>
          </a:p>
          <a:p>
            <a:pPr marL="36900" lvl="0" indent="0">
              <a:buNone/>
            </a:pPr>
            <a:r>
              <a:rPr lang="en-US" sz="1600" dirty="0" err="1"/>
              <a:t>Pellentesque</a:t>
            </a:r>
            <a:r>
              <a:rPr lang="en-US" sz="1600" dirty="0"/>
              <a:t> Habitant</a:t>
            </a:r>
          </a:p>
          <a:p>
            <a:pPr marL="36900" lvl="0" indent="0">
              <a:buNone/>
            </a:pPr>
            <a:r>
              <a:rPr lang="en-US" sz="1600" dirty="0"/>
              <a:t>Lorem Ipsum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n oar in a lake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70" b="161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62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45388"/>
            <a:ext cx="3596420" cy="979016"/>
          </a:xfrm>
        </p:spPr>
        <p:txBody>
          <a:bodyPr anchor="b">
            <a:normAutofit/>
          </a:bodyPr>
          <a:lstStyle/>
          <a:p>
            <a:pPr algn="l"/>
            <a:r>
              <a:rPr lang="en-US" sz="2400" dirty="0"/>
              <a:t>Title Lorem Ipsum	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68237"/>
            <a:ext cx="3531684" cy="3679189"/>
          </a:xfrm>
        </p:spPr>
        <p:txBody>
          <a:bodyPr anchor="t">
            <a:normAutofit/>
          </a:bodyPr>
          <a:lstStyle/>
          <a:p>
            <a:pPr marL="36900" lvl="0" indent="0">
              <a:buNone/>
            </a:pPr>
            <a:r>
              <a:rPr lang="en-US" sz="1600" dirty="0"/>
              <a:t>Dolor Sit </a:t>
            </a:r>
            <a:r>
              <a:rPr lang="en-US" sz="1600" dirty="0" err="1"/>
              <a:t>Amet</a:t>
            </a:r>
            <a:endParaRPr lang="en-US" sz="1600" dirty="0"/>
          </a:p>
          <a:p>
            <a:pPr marL="36900" lvl="0" indent="0">
              <a:buNone/>
            </a:pPr>
            <a:r>
              <a:rPr lang="en-US" sz="1600" dirty="0" err="1"/>
              <a:t>Consectetuer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endParaRPr lang="en-US" sz="1600" dirty="0"/>
          </a:p>
          <a:p>
            <a:pPr marL="36900" lvl="0" indent="0">
              <a:buNone/>
            </a:pPr>
            <a:r>
              <a:rPr lang="en-US" sz="1600" dirty="0"/>
              <a:t>Nunc </a:t>
            </a:r>
            <a:r>
              <a:rPr lang="en-US" sz="1600" dirty="0" err="1"/>
              <a:t>Viverra</a:t>
            </a:r>
            <a:endParaRPr lang="en-US" sz="1600" dirty="0"/>
          </a:p>
          <a:p>
            <a:pPr marL="36900" lvl="0" indent="0">
              <a:buNone/>
            </a:pPr>
            <a:r>
              <a:rPr lang="en-US" sz="1600" dirty="0" err="1"/>
              <a:t>Pellentesque</a:t>
            </a:r>
            <a:r>
              <a:rPr lang="en-US" sz="1600" dirty="0"/>
              <a:t> Habitant</a:t>
            </a:r>
          </a:p>
          <a:p>
            <a:pPr marL="36900" lvl="0" indent="0">
              <a:buNone/>
            </a:pPr>
            <a:r>
              <a:rPr lang="en-US" sz="1600" dirty="0"/>
              <a:t>Lorem Ipsum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1391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chemeClr val="tx2">
                <a:lumMod val="90000"/>
              </a:schemeClr>
            </a:gs>
            <a:gs pos="33000">
              <a:schemeClr val="tx2">
                <a:lumMod val="90000"/>
              </a:schemeClr>
            </a:gs>
            <a:gs pos="0">
              <a:schemeClr val="tx2">
                <a:lumMod val="90000"/>
              </a:schemeClr>
            </a:gs>
            <a:gs pos="46923">
              <a:srgbClr val="D3CBB6"/>
            </a:gs>
            <a:gs pos="61000">
              <a:schemeClr val="tx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66">
            <a:extLst>
              <a:ext uri="{FF2B5EF4-FFF2-40B4-BE49-F238E27FC236}">
                <a16:creationId xmlns:a16="http://schemas.microsoft.com/office/drawing/2014/main" id="{98761467-7640-47B1-90D4-04ADAD632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Freeform: Shape 68">
            <a:extLst>
              <a:ext uri="{FF2B5EF4-FFF2-40B4-BE49-F238E27FC236}">
                <a16:creationId xmlns:a16="http://schemas.microsoft.com/office/drawing/2014/main" id="{738B1503-6FE9-46B4-9354-E943D91B1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386486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65196"/>
            <a:ext cx="6197686" cy="1371604"/>
          </a:xfrm>
        </p:spPr>
        <p:txBody>
          <a:bodyPr>
            <a:normAutofit/>
          </a:bodyPr>
          <a:lstStyle/>
          <a:p>
            <a:pPr algn="l"/>
            <a:r>
              <a:rPr lang="en-US"/>
              <a:t>Title Lorem Ipsum	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617694"/>
            <a:ext cx="6197686" cy="3173505"/>
          </a:xfrm>
        </p:spPr>
        <p:txBody>
          <a:bodyPr>
            <a:normAutofit/>
          </a:bodyPr>
          <a:lstStyle/>
          <a:p>
            <a:pPr marL="36900" lvl="0" indent="0">
              <a:buNone/>
            </a:pP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  <a:p>
            <a:pPr marL="36900" lvl="0" indent="0">
              <a:buNone/>
            </a:pP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marL="36900" lvl="0" indent="0">
              <a:buNone/>
            </a:pPr>
            <a:r>
              <a:rPr lang="en-US"/>
              <a:t>Nunc </a:t>
            </a:r>
            <a:r>
              <a:rPr lang="en-US" err="1"/>
              <a:t>Viverra</a:t>
            </a:r>
            <a:endParaRPr lang="en-US"/>
          </a:p>
          <a:p>
            <a:pPr marL="36900" lvl="0" indent="0">
              <a:buNone/>
            </a:pPr>
            <a:r>
              <a:rPr lang="en-US" err="1"/>
              <a:t>Pellentesque</a:t>
            </a:r>
            <a:r>
              <a:rPr lang="en-US"/>
              <a:t> Habitant</a:t>
            </a:r>
          </a:p>
          <a:p>
            <a:pPr marL="36900" lvl="0" indent="0">
              <a:buNone/>
            </a:pPr>
            <a:r>
              <a:rPr lang="en-US"/>
              <a:t>Lorem Ipsum</a:t>
            </a:r>
          </a:p>
          <a:p>
            <a:endParaRPr lang="en-US"/>
          </a:p>
        </p:txBody>
      </p:sp>
      <p:pic>
        <p:nvPicPr>
          <p:cNvPr id="3" name="Picture 2" descr="Close-up of an oar in a lake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70" b="161"/>
          <a:stretch/>
        </p:blipFill>
        <p:spPr>
          <a:xfrm>
            <a:off x="8843376" y="1202499"/>
            <a:ext cx="3348624" cy="458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27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chemeClr val="tx2">
                <a:lumMod val="90000"/>
              </a:schemeClr>
            </a:gs>
            <a:gs pos="33000">
              <a:schemeClr val="tx2">
                <a:lumMod val="90000"/>
              </a:schemeClr>
            </a:gs>
            <a:gs pos="0">
              <a:schemeClr val="tx2">
                <a:lumMod val="90000"/>
              </a:schemeClr>
            </a:gs>
            <a:gs pos="46923">
              <a:srgbClr val="D3CBB6"/>
            </a:gs>
            <a:gs pos="61000">
              <a:schemeClr val="tx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66">
            <a:extLst>
              <a:ext uri="{FF2B5EF4-FFF2-40B4-BE49-F238E27FC236}">
                <a16:creationId xmlns:a16="http://schemas.microsoft.com/office/drawing/2014/main" id="{98761467-7640-47B1-90D4-04ADAD632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Freeform: Shape 68">
            <a:extLst>
              <a:ext uri="{FF2B5EF4-FFF2-40B4-BE49-F238E27FC236}">
                <a16:creationId xmlns:a16="http://schemas.microsoft.com/office/drawing/2014/main" id="{738B1503-6FE9-46B4-9354-E943D91B1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386486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65196"/>
            <a:ext cx="6197686" cy="1371604"/>
          </a:xfrm>
        </p:spPr>
        <p:txBody>
          <a:bodyPr>
            <a:normAutofit/>
          </a:bodyPr>
          <a:lstStyle/>
          <a:p>
            <a:pPr algn="l"/>
            <a:r>
              <a:rPr lang="en-US"/>
              <a:t>Title Lorem Ipsum	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617694"/>
            <a:ext cx="6197686" cy="3173505"/>
          </a:xfrm>
        </p:spPr>
        <p:txBody>
          <a:bodyPr>
            <a:normAutofit/>
          </a:bodyPr>
          <a:lstStyle/>
          <a:p>
            <a:pPr marL="36900" lvl="0" indent="0">
              <a:buNone/>
            </a:pP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  <a:p>
            <a:pPr marL="36900" lvl="0" indent="0">
              <a:buNone/>
            </a:pP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marL="36900" lvl="0" indent="0">
              <a:buNone/>
            </a:pPr>
            <a:r>
              <a:rPr lang="en-US"/>
              <a:t>Nunc </a:t>
            </a:r>
            <a:r>
              <a:rPr lang="en-US" err="1"/>
              <a:t>Viverra</a:t>
            </a:r>
            <a:endParaRPr lang="en-US"/>
          </a:p>
          <a:p>
            <a:pPr marL="36900" lvl="0" indent="0">
              <a:buNone/>
            </a:pPr>
            <a:r>
              <a:rPr lang="en-US" err="1"/>
              <a:t>Pellentesque</a:t>
            </a:r>
            <a:r>
              <a:rPr lang="en-US"/>
              <a:t> Habitant</a:t>
            </a:r>
          </a:p>
          <a:p>
            <a:pPr marL="36900" lvl="0" indent="0">
              <a:buNone/>
            </a:pPr>
            <a:r>
              <a:rPr lang="en-US"/>
              <a:t>Lorem Ipsum</a:t>
            </a:r>
          </a:p>
          <a:p>
            <a:endParaRPr lang="en-US"/>
          </a:p>
        </p:txBody>
      </p:sp>
      <p:pic>
        <p:nvPicPr>
          <p:cNvPr id="3" name="Picture 2" descr="Close-up of an oar in a lake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70" b="161"/>
          <a:stretch/>
        </p:blipFill>
        <p:spPr>
          <a:xfrm>
            <a:off x="8843376" y="1202499"/>
            <a:ext cx="3348624" cy="458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36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chemeClr val="tx2">
                <a:lumMod val="90000"/>
              </a:schemeClr>
            </a:gs>
            <a:gs pos="33000">
              <a:schemeClr val="tx2">
                <a:lumMod val="90000"/>
              </a:schemeClr>
            </a:gs>
            <a:gs pos="0">
              <a:schemeClr val="tx2">
                <a:lumMod val="90000"/>
              </a:schemeClr>
            </a:gs>
            <a:gs pos="46923">
              <a:srgbClr val="D3CBB6"/>
            </a:gs>
            <a:gs pos="61000">
              <a:schemeClr val="tx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66">
            <a:extLst>
              <a:ext uri="{FF2B5EF4-FFF2-40B4-BE49-F238E27FC236}">
                <a16:creationId xmlns:a16="http://schemas.microsoft.com/office/drawing/2014/main" id="{98761467-7640-47B1-90D4-04ADAD632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Freeform: Shape 68">
            <a:extLst>
              <a:ext uri="{FF2B5EF4-FFF2-40B4-BE49-F238E27FC236}">
                <a16:creationId xmlns:a16="http://schemas.microsoft.com/office/drawing/2014/main" id="{738B1503-6FE9-46B4-9354-E943D91B1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386486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65196"/>
            <a:ext cx="6197686" cy="1371604"/>
          </a:xfrm>
        </p:spPr>
        <p:txBody>
          <a:bodyPr>
            <a:normAutofit/>
          </a:bodyPr>
          <a:lstStyle/>
          <a:p>
            <a:pPr algn="l"/>
            <a:r>
              <a:rPr lang="en-US"/>
              <a:t>Title Lorem Ipsum	</a:t>
            </a:r>
          </a:p>
        </p:txBody>
      </p:sp>
      <p:graphicFrame>
        <p:nvGraphicFramePr>
          <p:cNvPr id="74" name="Content Placeholder 2">
            <a:extLst>
              <a:ext uri="{FF2B5EF4-FFF2-40B4-BE49-F238E27FC236}">
                <a16:creationId xmlns:a16="http://schemas.microsoft.com/office/drawing/2014/main" id="{E8A0E8EE-77E8-4323-9647-C4EF495BD3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3795" y="2617694"/>
          <a:ext cx="6197686" cy="3173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 descr="Close-up of an oar in a lake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570" b="161"/>
          <a:stretch/>
        </p:blipFill>
        <p:spPr>
          <a:xfrm>
            <a:off x="8834698" y="986424"/>
            <a:ext cx="3269620" cy="488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64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n oar in a lake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 t="15570" b="1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5 Keys to Execution Management	</a:t>
            </a:r>
          </a:p>
        </p:txBody>
      </p:sp>
      <p:graphicFrame>
        <p:nvGraphicFramePr>
          <p:cNvPr id="74" name="Content Placeholder 2">
            <a:extLst>
              <a:ext uri="{FF2B5EF4-FFF2-40B4-BE49-F238E27FC236}">
                <a16:creationId xmlns:a16="http://schemas.microsoft.com/office/drawing/2014/main" id="{E8A0E8EE-77E8-4323-9647-C4EF495BD3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0972676"/>
              </p:ext>
            </p:extLst>
          </p:nvPr>
        </p:nvGraphicFramePr>
        <p:xfrm>
          <a:off x="913795" y="2076450"/>
          <a:ext cx="10353762" cy="3714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031396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n oar in a lake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 t="15570" b="1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5 Keys to Execution Management	</a:t>
            </a:r>
          </a:p>
        </p:txBody>
      </p:sp>
      <p:graphicFrame>
        <p:nvGraphicFramePr>
          <p:cNvPr id="74" name="Content Placeholder 2">
            <a:extLst>
              <a:ext uri="{FF2B5EF4-FFF2-40B4-BE49-F238E27FC236}">
                <a16:creationId xmlns:a16="http://schemas.microsoft.com/office/drawing/2014/main" id="{E8A0E8EE-77E8-4323-9647-C4EF495BD3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5674650"/>
              </p:ext>
            </p:extLst>
          </p:nvPr>
        </p:nvGraphicFramePr>
        <p:xfrm>
          <a:off x="913795" y="2076450"/>
          <a:ext cx="10353762" cy="3714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954219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3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4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5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6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7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8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{714A588A-38A4-40F7-BB85-8B6CBCF31DD3}tf55705232_win32</Template>
  <TotalTime>149</TotalTime>
  <Words>125</Words>
  <Application>Microsoft Office PowerPoint</Application>
  <PresentationFormat>Widescreen</PresentationFormat>
  <Paragraphs>51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Goudy Old Style</vt:lpstr>
      <vt:lpstr>Wingdings 2</vt:lpstr>
      <vt:lpstr>SlateVTI</vt:lpstr>
      <vt:lpstr>Execution Management Your Journey Begins</vt:lpstr>
      <vt:lpstr>Title Lorem Ipsum </vt:lpstr>
      <vt:lpstr>Title Lorem Ipsum </vt:lpstr>
      <vt:lpstr>Title Lorem Ipsum </vt:lpstr>
      <vt:lpstr>Title Lorem Ipsum </vt:lpstr>
      <vt:lpstr>Title Lorem Ipsum </vt:lpstr>
      <vt:lpstr>5 Keys to Execution Management </vt:lpstr>
      <vt:lpstr>5 Keys to Execution Management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Rients, Kristin</dc:creator>
  <cp:lastModifiedBy>Rients, Kristin</cp:lastModifiedBy>
  <cp:revision>2</cp:revision>
  <dcterms:created xsi:type="dcterms:W3CDTF">2021-03-19T13:32:19Z</dcterms:created>
  <dcterms:modified xsi:type="dcterms:W3CDTF">2021-04-05T21:38:48Z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